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DBA642-D362-4E7F-93F1-45DF82FA385A}" v="61" dt="2024-05-27T14:39:40.7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2" autoAdjust="0"/>
    <p:restoredTop sz="94660"/>
  </p:normalViewPr>
  <p:slideViewPr>
    <p:cSldViewPr snapToGrid="0">
      <p:cViewPr>
        <p:scale>
          <a:sx n="85" d="100"/>
          <a:sy n="85" d="100"/>
        </p:scale>
        <p:origin x="780" y="6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rbeisha Williams" userId="9d8ea7946694a54b" providerId="LiveId" clId="{E0DBA642-D362-4E7F-93F1-45DF82FA385A}"/>
    <pc:docChg chg="undo custSel addSld modSld sldOrd">
      <pc:chgData name="Herbeisha Williams" userId="9d8ea7946694a54b" providerId="LiveId" clId="{E0DBA642-D362-4E7F-93F1-45DF82FA385A}" dt="2024-05-27T14:42:38.280" v="528" actId="20577"/>
      <pc:docMkLst>
        <pc:docMk/>
      </pc:docMkLst>
      <pc:sldChg chg="addSp delSp modSp mod modTransition setBg modAnim setClrOvrMap">
        <pc:chgData name="Herbeisha Williams" userId="9d8ea7946694a54b" providerId="LiveId" clId="{E0DBA642-D362-4E7F-93F1-45DF82FA385A}" dt="2024-05-27T14:24:06.687" v="435"/>
        <pc:sldMkLst>
          <pc:docMk/>
          <pc:sldMk cId="2228874786" sldId="257"/>
        </pc:sldMkLst>
        <pc:spChg chg="mod">
          <ac:chgData name="Herbeisha Williams" userId="9d8ea7946694a54b" providerId="LiveId" clId="{E0DBA642-D362-4E7F-93F1-45DF82FA385A}" dt="2024-05-27T14:17:39.992" v="397" actId="26606"/>
          <ac:spMkLst>
            <pc:docMk/>
            <pc:sldMk cId="2228874786" sldId="257"/>
            <ac:spMk id="2" creationId="{D4E92A1C-E4C0-EDCF-8CD7-F4C8AD48FE39}"/>
          </ac:spMkLst>
        </pc:spChg>
        <pc:spChg chg="add del mod">
          <ac:chgData name="Herbeisha Williams" userId="9d8ea7946694a54b" providerId="LiveId" clId="{E0DBA642-D362-4E7F-93F1-45DF82FA385A}" dt="2024-05-27T14:17:39.992" v="397" actId="26606"/>
          <ac:spMkLst>
            <pc:docMk/>
            <pc:sldMk cId="2228874786" sldId="257"/>
            <ac:spMk id="3" creationId="{C2C891E1-6F90-720E-A465-C46A21277825}"/>
          </ac:spMkLst>
        </pc:spChg>
        <pc:spChg chg="add">
          <ac:chgData name="Herbeisha Williams" userId="9d8ea7946694a54b" providerId="LiveId" clId="{E0DBA642-D362-4E7F-93F1-45DF82FA385A}" dt="2024-05-27T14:17:39.992" v="397" actId="26606"/>
          <ac:spMkLst>
            <pc:docMk/>
            <pc:sldMk cId="2228874786" sldId="257"/>
            <ac:spMk id="9" creationId="{0F80BA6A-9E4C-4A53-9C2E-FFC66DF85242}"/>
          </ac:spMkLst>
        </pc:spChg>
        <pc:spChg chg="add">
          <ac:chgData name="Herbeisha Williams" userId="9d8ea7946694a54b" providerId="LiveId" clId="{E0DBA642-D362-4E7F-93F1-45DF82FA385A}" dt="2024-05-27T14:17:39.992" v="397" actId="26606"/>
          <ac:spMkLst>
            <pc:docMk/>
            <pc:sldMk cId="2228874786" sldId="257"/>
            <ac:spMk id="11" creationId="{331A6988-4CC3-42CD-9431-EDE8BA82AF35}"/>
          </ac:spMkLst>
        </pc:spChg>
        <pc:graphicFrameChg chg="add del">
          <ac:chgData name="Herbeisha Williams" userId="9d8ea7946694a54b" providerId="LiveId" clId="{E0DBA642-D362-4E7F-93F1-45DF82FA385A}" dt="2024-05-27T14:17:39.818" v="396" actId="26606"/>
          <ac:graphicFrameMkLst>
            <pc:docMk/>
            <pc:sldMk cId="2228874786" sldId="257"/>
            <ac:graphicFrameMk id="5" creationId="{D40B9778-6C7B-26E7-B046-9F0642B41B73}"/>
          </ac:graphicFrameMkLst>
        </pc:graphicFrameChg>
        <pc:graphicFrameChg chg="add mod">
          <ac:chgData name="Herbeisha Williams" userId="9d8ea7946694a54b" providerId="LiveId" clId="{E0DBA642-D362-4E7F-93F1-45DF82FA385A}" dt="2024-05-27T14:18:02.459" v="398" actId="33524"/>
          <ac:graphicFrameMkLst>
            <pc:docMk/>
            <pc:sldMk cId="2228874786" sldId="257"/>
            <ac:graphicFrameMk id="7" creationId="{1B0CAC03-AFEF-60CF-BD81-40B68AE5F195}"/>
          </ac:graphicFrameMkLst>
        </pc:graphicFrameChg>
      </pc:sldChg>
      <pc:sldChg chg="addSp delSp modSp mod setBg setClrOvrMap">
        <pc:chgData name="Herbeisha Williams" userId="9d8ea7946694a54b" providerId="LiveId" clId="{E0DBA642-D362-4E7F-93F1-45DF82FA385A}" dt="2024-05-27T14:40:02.112" v="505" actId="1035"/>
        <pc:sldMkLst>
          <pc:docMk/>
          <pc:sldMk cId="2995485256" sldId="258"/>
        </pc:sldMkLst>
        <pc:spChg chg="mod">
          <ac:chgData name="Herbeisha Williams" userId="9d8ea7946694a54b" providerId="LiveId" clId="{E0DBA642-D362-4E7F-93F1-45DF82FA385A}" dt="2024-05-27T14:37:21.383" v="466" actId="26606"/>
          <ac:spMkLst>
            <pc:docMk/>
            <pc:sldMk cId="2995485256" sldId="258"/>
            <ac:spMk id="2" creationId="{3781018A-1589-7C5C-EE91-D79D089E8BB1}"/>
          </ac:spMkLst>
        </pc:spChg>
        <pc:spChg chg="add del mod">
          <ac:chgData name="Herbeisha Williams" userId="9d8ea7946694a54b" providerId="LiveId" clId="{E0DBA642-D362-4E7F-93F1-45DF82FA385A}" dt="2024-05-27T14:37:21.383" v="466" actId="26606"/>
          <ac:spMkLst>
            <pc:docMk/>
            <pc:sldMk cId="2995485256" sldId="258"/>
            <ac:spMk id="3" creationId="{8798C07D-BF5D-B46D-1488-2FBB84D1ADAA}"/>
          </ac:spMkLst>
        </pc:spChg>
        <pc:spChg chg="add del">
          <ac:chgData name="Herbeisha Williams" userId="9d8ea7946694a54b" providerId="LiveId" clId="{E0DBA642-D362-4E7F-93F1-45DF82FA385A}" dt="2024-05-27T14:37:12.226" v="463" actId="26606"/>
          <ac:spMkLst>
            <pc:docMk/>
            <pc:sldMk cId="2995485256" sldId="258"/>
            <ac:spMk id="9" creationId="{930B9D82-AD64-47EB-AA56-F2005D3753C1}"/>
          </ac:spMkLst>
        </pc:spChg>
        <pc:spChg chg="add del">
          <ac:chgData name="Herbeisha Williams" userId="9d8ea7946694a54b" providerId="LiveId" clId="{E0DBA642-D362-4E7F-93F1-45DF82FA385A}" dt="2024-05-27T14:37:12.226" v="463" actId="26606"/>
          <ac:spMkLst>
            <pc:docMk/>
            <pc:sldMk cId="2995485256" sldId="258"/>
            <ac:spMk id="11" creationId="{07D21F67-77A0-4E4C-877A-44E07247EC45}"/>
          </ac:spMkLst>
        </pc:spChg>
        <pc:spChg chg="add del">
          <ac:chgData name="Herbeisha Williams" userId="9d8ea7946694a54b" providerId="LiveId" clId="{E0DBA642-D362-4E7F-93F1-45DF82FA385A}" dt="2024-05-27T14:37:12.226" v="463" actId="26606"/>
          <ac:spMkLst>
            <pc:docMk/>
            <pc:sldMk cId="2995485256" sldId="258"/>
            <ac:spMk id="15" creationId="{CBF8EAAD-3470-4B18-9590-58F3F365F94E}"/>
          </ac:spMkLst>
        </pc:spChg>
        <pc:spChg chg="add del">
          <ac:chgData name="Herbeisha Williams" userId="9d8ea7946694a54b" providerId="LiveId" clId="{E0DBA642-D362-4E7F-93F1-45DF82FA385A}" dt="2024-05-27T14:37:21.226" v="465" actId="26606"/>
          <ac:spMkLst>
            <pc:docMk/>
            <pc:sldMk cId="2995485256" sldId="258"/>
            <ac:spMk id="17" creationId="{58FC1A74-2890-483E-B414-BC31F8359C93}"/>
          </ac:spMkLst>
        </pc:spChg>
        <pc:spChg chg="add del">
          <ac:chgData name="Herbeisha Williams" userId="9d8ea7946694a54b" providerId="LiveId" clId="{E0DBA642-D362-4E7F-93F1-45DF82FA385A}" dt="2024-05-27T14:37:21.226" v="465" actId="26606"/>
          <ac:spMkLst>
            <pc:docMk/>
            <pc:sldMk cId="2995485256" sldId="258"/>
            <ac:spMk id="18" creationId="{F86A2EF6-5BDA-476A-943C-82D4C0EBEAE5}"/>
          </ac:spMkLst>
        </pc:spChg>
        <pc:spChg chg="add del">
          <ac:chgData name="Herbeisha Williams" userId="9d8ea7946694a54b" providerId="LiveId" clId="{E0DBA642-D362-4E7F-93F1-45DF82FA385A}" dt="2024-05-27T14:37:21.226" v="465" actId="26606"/>
          <ac:spMkLst>
            <pc:docMk/>
            <pc:sldMk cId="2995485256" sldId="258"/>
            <ac:spMk id="19" creationId="{F85EE41E-2933-494F-A13E-9ACC70D3A665}"/>
          </ac:spMkLst>
        </pc:spChg>
        <pc:spChg chg="add">
          <ac:chgData name="Herbeisha Williams" userId="9d8ea7946694a54b" providerId="LiveId" clId="{E0DBA642-D362-4E7F-93F1-45DF82FA385A}" dt="2024-05-27T14:37:21.383" v="466" actId="26606"/>
          <ac:spMkLst>
            <pc:docMk/>
            <pc:sldMk cId="2995485256" sldId="258"/>
            <ac:spMk id="23" creationId="{930B9D82-AD64-47EB-AA56-F2005D3753C1}"/>
          </ac:spMkLst>
        </pc:spChg>
        <pc:spChg chg="add">
          <ac:chgData name="Herbeisha Williams" userId="9d8ea7946694a54b" providerId="LiveId" clId="{E0DBA642-D362-4E7F-93F1-45DF82FA385A}" dt="2024-05-27T14:37:21.383" v="466" actId="26606"/>
          <ac:spMkLst>
            <pc:docMk/>
            <pc:sldMk cId="2995485256" sldId="258"/>
            <ac:spMk id="24" creationId="{07D21F67-77A0-4E4C-877A-44E07247EC45}"/>
          </ac:spMkLst>
        </pc:spChg>
        <pc:spChg chg="add">
          <ac:chgData name="Herbeisha Williams" userId="9d8ea7946694a54b" providerId="LiveId" clId="{E0DBA642-D362-4E7F-93F1-45DF82FA385A}" dt="2024-05-27T14:37:21.383" v="466" actId="26606"/>
          <ac:spMkLst>
            <pc:docMk/>
            <pc:sldMk cId="2995485256" sldId="258"/>
            <ac:spMk id="26" creationId="{CBF8EAAD-3470-4B18-9590-58F3F365F94E}"/>
          </ac:spMkLst>
        </pc:spChg>
        <pc:graphicFrameChg chg="add del">
          <ac:chgData name="Herbeisha Williams" userId="9d8ea7946694a54b" providerId="LiveId" clId="{E0DBA642-D362-4E7F-93F1-45DF82FA385A}" dt="2024-05-27T14:37:12.226" v="463" actId="26606"/>
          <ac:graphicFrameMkLst>
            <pc:docMk/>
            <pc:sldMk cId="2995485256" sldId="258"/>
            <ac:graphicFrameMk id="5" creationId="{81BAEA9F-DFC5-FE4C-53BE-3198955502B6}"/>
          </ac:graphicFrameMkLst>
        </pc:graphicFrameChg>
        <pc:graphicFrameChg chg="add del">
          <ac:chgData name="Herbeisha Williams" userId="9d8ea7946694a54b" providerId="LiveId" clId="{E0DBA642-D362-4E7F-93F1-45DF82FA385A}" dt="2024-05-27T14:37:21.226" v="465" actId="26606"/>
          <ac:graphicFrameMkLst>
            <pc:docMk/>
            <pc:sldMk cId="2995485256" sldId="258"/>
            <ac:graphicFrameMk id="21" creationId="{5BDCE62E-1B3E-F1D9-E846-A12245C23A0A}"/>
          </ac:graphicFrameMkLst>
        </pc:graphicFrameChg>
        <pc:graphicFrameChg chg="add mod">
          <ac:chgData name="Herbeisha Williams" userId="9d8ea7946694a54b" providerId="LiveId" clId="{E0DBA642-D362-4E7F-93F1-45DF82FA385A}" dt="2024-05-27T14:40:02.112" v="505" actId="1035"/>
          <ac:graphicFrameMkLst>
            <pc:docMk/>
            <pc:sldMk cId="2995485256" sldId="258"/>
            <ac:graphicFrameMk id="27" creationId="{81BAEA9F-DFC5-FE4C-53BE-3198955502B6}"/>
          </ac:graphicFrameMkLst>
        </pc:graphicFrameChg>
        <pc:picChg chg="add del">
          <ac:chgData name="Herbeisha Williams" userId="9d8ea7946694a54b" providerId="LiveId" clId="{E0DBA642-D362-4E7F-93F1-45DF82FA385A}" dt="2024-05-27T14:37:12.226" v="463" actId="26606"/>
          <ac:picMkLst>
            <pc:docMk/>
            <pc:sldMk cId="2995485256" sldId="258"/>
            <ac:picMk id="13" creationId="{CD4034DE-14FA-4CF1-8E19-414FC341E31E}"/>
          </ac:picMkLst>
        </pc:picChg>
        <pc:picChg chg="add del">
          <ac:chgData name="Herbeisha Williams" userId="9d8ea7946694a54b" providerId="LiveId" clId="{E0DBA642-D362-4E7F-93F1-45DF82FA385A}" dt="2024-05-27T14:37:21.226" v="465" actId="26606"/>
          <ac:picMkLst>
            <pc:docMk/>
            <pc:sldMk cId="2995485256" sldId="258"/>
            <ac:picMk id="20" creationId="{D2AA1C21-100D-4D10-B79A-A9F6072E25C1}"/>
          </ac:picMkLst>
        </pc:picChg>
        <pc:picChg chg="add">
          <ac:chgData name="Herbeisha Williams" userId="9d8ea7946694a54b" providerId="LiveId" clId="{E0DBA642-D362-4E7F-93F1-45DF82FA385A}" dt="2024-05-27T14:37:21.383" v="466" actId="26606"/>
          <ac:picMkLst>
            <pc:docMk/>
            <pc:sldMk cId="2995485256" sldId="258"/>
            <ac:picMk id="25" creationId="{CD4034DE-14FA-4CF1-8E19-414FC341E31E}"/>
          </ac:picMkLst>
        </pc:picChg>
      </pc:sldChg>
      <pc:sldChg chg="addSp modSp mod">
        <pc:chgData name="Herbeisha Williams" userId="9d8ea7946694a54b" providerId="LiveId" clId="{E0DBA642-D362-4E7F-93F1-45DF82FA385A}" dt="2024-04-15T11:10:04.319" v="6" actId="1076"/>
        <pc:sldMkLst>
          <pc:docMk/>
          <pc:sldMk cId="2692031954" sldId="262"/>
        </pc:sldMkLst>
        <pc:picChg chg="add mod">
          <ac:chgData name="Herbeisha Williams" userId="9d8ea7946694a54b" providerId="LiveId" clId="{E0DBA642-D362-4E7F-93F1-45DF82FA385A}" dt="2024-04-15T11:10:04.319" v="6" actId="1076"/>
          <ac:picMkLst>
            <pc:docMk/>
            <pc:sldMk cId="2692031954" sldId="262"/>
            <ac:picMk id="6" creationId="{C61A6888-665D-26FD-561F-964C94A735C9}"/>
          </ac:picMkLst>
        </pc:picChg>
      </pc:sldChg>
      <pc:sldChg chg="modSp add mod ord">
        <pc:chgData name="Herbeisha Williams" userId="9d8ea7946694a54b" providerId="LiveId" clId="{E0DBA642-D362-4E7F-93F1-45DF82FA385A}" dt="2024-04-15T11:16:10.730" v="43" actId="20577"/>
        <pc:sldMkLst>
          <pc:docMk/>
          <pc:sldMk cId="1943163137" sldId="263"/>
        </pc:sldMkLst>
        <pc:spChg chg="mod">
          <ac:chgData name="Herbeisha Williams" userId="9d8ea7946694a54b" providerId="LiveId" clId="{E0DBA642-D362-4E7F-93F1-45DF82FA385A}" dt="2024-04-15T11:16:10.730" v="43" actId="20577"/>
          <ac:spMkLst>
            <pc:docMk/>
            <pc:sldMk cId="1943163137" sldId="263"/>
            <ac:spMk id="4" creationId="{60426216-CCCA-9AEF-D4C1-44849B0F8CBB}"/>
          </ac:spMkLst>
        </pc:spChg>
      </pc:sldChg>
      <pc:sldChg chg="addSp delSp modSp new mod setBg">
        <pc:chgData name="Herbeisha Williams" userId="9d8ea7946694a54b" providerId="LiveId" clId="{E0DBA642-D362-4E7F-93F1-45DF82FA385A}" dt="2024-04-15T11:21:15.842" v="80" actId="931"/>
        <pc:sldMkLst>
          <pc:docMk/>
          <pc:sldMk cId="9965844" sldId="264"/>
        </pc:sldMkLst>
        <pc:spChg chg="mod">
          <ac:chgData name="Herbeisha Williams" userId="9d8ea7946694a54b" providerId="LiveId" clId="{E0DBA642-D362-4E7F-93F1-45DF82FA385A}" dt="2024-04-15T11:20:57.736" v="79" actId="26606"/>
          <ac:spMkLst>
            <pc:docMk/>
            <pc:sldMk cId="9965844" sldId="264"/>
            <ac:spMk id="2" creationId="{84D2DFA0-672B-4C26-ADE8-2B89CD49B319}"/>
          </ac:spMkLst>
        </pc:spChg>
        <pc:spChg chg="del">
          <ac:chgData name="Herbeisha Williams" userId="9d8ea7946694a54b" providerId="LiveId" clId="{E0DBA642-D362-4E7F-93F1-45DF82FA385A}" dt="2024-04-15T11:19:33.288" v="76" actId="931"/>
          <ac:spMkLst>
            <pc:docMk/>
            <pc:sldMk cId="9965844" sldId="264"/>
            <ac:spMk id="3" creationId="{590B1144-9D90-80DA-4B52-2E0AA6B03E06}"/>
          </ac:spMkLst>
        </pc:spChg>
        <pc:spChg chg="add del">
          <ac:chgData name="Herbeisha Williams" userId="9d8ea7946694a54b" providerId="LiveId" clId="{E0DBA642-D362-4E7F-93F1-45DF82FA385A}" dt="2024-04-15T11:21:15.842" v="80" actId="931"/>
          <ac:spMkLst>
            <pc:docMk/>
            <pc:sldMk cId="9965844" sldId="264"/>
            <ac:spMk id="9" creationId="{5405B546-2E5B-1C6F-1347-325906419F82}"/>
          </ac:spMkLst>
        </pc:spChg>
        <pc:picChg chg="add mod">
          <ac:chgData name="Herbeisha Williams" userId="9d8ea7946694a54b" providerId="LiveId" clId="{E0DBA642-D362-4E7F-93F1-45DF82FA385A}" dt="2024-04-15T11:20:57.736" v="79" actId="26606"/>
          <ac:picMkLst>
            <pc:docMk/>
            <pc:sldMk cId="9965844" sldId="264"/>
            <ac:picMk id="5" creationId="{615B91F9-B022-A4A5-6152-BE42D7203AEC}"/>
          </ac:picMkLst>
        </pc:picChg>
        <pc:picChg chg="add mod">
          <ac:chgData name="Herbeisha Williams" userId="9d8ea7946694a54b" providerId="LiveId" clId="{E0DBA642-D362-4E7F-93F1-45DF82FA385A}" dt="2024-04-15T11:21:15.842" v="80" actId="931"/>
          <ac:picMkLst>
            <pc:docMk/>
            <pc:sldMk cId="9965844" sldId="264"/>
            <ac:picMk id="7" creationId="{040D6FDC-3811-9314-46D4-8F3DA47F10AE}"/>
          </ac:picMkLst>
        </pc:picChg>
      </pc:sldChg>
      <pc:sldChg chg="addSp delSp modSp new mod setBg">
        <pc:chgData name="Herbeisha Williams" userId="9d8ea7946694a54b" providerId="LiveId" clId="{E0DBA642-D362-4E7F-93F1-45DF82FA385A}" dt="2024-05-27T14:42:38.280" v="528" actId="20577"/>
        <pc:sldMkLst>
          <pc:docMk/>
          <pc:sldMk cId="1130540589" sldId="265"/>
        </pc:sldMkLst>
        <pc:spChg chg="mod ord">
          <ac:chgData name="Herbeisha Williams" userId="9d8ea7946694a54b" providerId="LiveId" clId="{E0DBA642-D362-4E7F-93F1-45DF82FA385A}" dt="2024-05-27T14:42:09.406" v="519" actId="26606"/>
          <ac:spMkLst>
            <pc:docMk/>
            <pc:sldMk cId="1130540589" sldId="265"/>
            <ac:spMk id="2" creationId="{EB6FBDB0-D9A6-5998-D3CA-9663D9FBF274}"/>
          </ac:spMkLst>
        </pc:spChg>
        <pc:spChg chg="mod">
          <ac:chgData name="Herbeisha Williams" userId="9d8ea7946694a54b" providerId="LiveId" clId="{E0DBA642-D362-4E7F-93F1-45DF82FA385A}" dt="2024-05-27T14:42:38.280" v="528" actId="20577"/>
          <ac:spMkLst>
            <pc:docMk/>
            <pc:sldMk cId="1130540589" sldId="265"/>
            <ac:spMk id="3" creationId="{75CADB1B-8D53-CBB6-67DE-3F963EF71AD4}"/>
          </ac:spMkLst>
        </pc:spChg>
        <pc:spChg chg="add del">
          <ac:chgData name="Herbeisha Williams" userId="9d8ea7946694a54b" providerId="LiveId" clId="{E0DBA642-D362-4E7F-93F1-45DF82FA385A}" dt="2024-05-27T14:41:45.695" v="507" actId="26606"/>
          <ac:spMkLst>
            <pc:docMk/>
            <pc:sldMk cId="1130540589" sldId="265"/>
            <ac:spMk id="10" creationId="{CBD94887-6A10-4F62-8EE1-B2BCFA1F380F}"/>
          </ac:spMkLst>
        </pc:spChg>
        <pc:spChg chg="add del">
          <ac:chgData name="Herbeisha Williams" userId="9d8ea7946694a54b" providerId="LiveId" clId="{E0DBA642-D362-4E7F-93F1-45DF82FA385A}" dt="2024-05-27T14:42:09.406" v="519" actId="26606"/>
          <ac:spMkLst>
            <pc:docMk/>
            <pc:sldMk cId="1130540589" sldId="265"/>
            <ac:spMk id="15" creationId="{729B82F5-E700-4045-9F00-635A41F62406}"/>
          </ac:spMkLst>
        </pc:spChg>
        <pc:picChg chg="add mod">
          <ac:chgData name="Herbeisha Williams" userId="9d8ea7946694a54b" providerId="LiveId" clId="{E0DBA642-D362-4E7F-93F1-45DF82FA385A}" dt="2024-05-27T14:42:09.406" v="519" actId="26606"/>
          <ac:picMkLst>
            <pc:docMk/>
            <pc:sldMk cId="1130540589" sldId="265"/>
            <ac:picMk id="5" creationId="{54FC24C4-B611-4E2E-24D5-F75746CADD30}"/>
          </ac:picMkLst>
        </pc:picChg>
        <pc:picChg chg="add del">
          <ac:chgData name="Herbeisha Williams" userId="9d8ea7946694a54b" providerId="LiveId" clId="{E0DBA642-D362-4E7F-93F1-45DF82FA385A}" dt="2024-05-27T14:41:45.695" v="507" actId="26606"/>
          <ac:picMkLst>
            <pc:docMk/>
            <pc:sldMk cId="1130540589" sldId="265"/>
            <ac:picMk id="12" creationId="{A3D512BA-228A-4979-9312-ACD246E1099D}"/>
          </ac:picMkLst>
        </pc:picChg>
        <pc:picChg chg="add del">
          <ac:chgData name="Herbeisha Williams" userId="9d8ea7946694a54b" providerId="LiveId" clId="{E0DBA642-D362-4E7F-93F1-45DF82FA385A}" dt="2024-05-27T14:42:09.406" v="519" actId="26606"/>
          <ac:picMkLst>
            <pc:docMk/>
            <pc:sldMk cId="1130540589" sldId="265"/>
            <ac:picMk id="14" creationId="{F284EF8E-6F4E-40EF-BDAD-7950F1585E0B}"/>
          </ac:picMkLst>
        </pc:picChg>
      </pc:sldChg>
      <pc:sldChg chg="addSp delSp modSp new mod setBg">
        <pc:chgData name="Herbeisha Williams" userId="9d8ea7946694a54b" providerId="LiveId" clId="{E0DBA642-D362-4E7F-93F1-45DF82FA385A}" dt="2024-04-15T14:40:56.226" v="393" actId="26606"/>
        <pc:sldMkLst>
          <pc:docMk/>
          <pc:sldMk cId="2199303240" sldId="266"/>
        </pc:sldMkLst>
        <pc:spChg chg="mod">
          <ac:chgData name="Herbeisha Williams" userId="9d8ea7946694a54b" providerId="LiveId" clId="{E0DBA642-D362-4E7F-93F1-45DF82FA385A}" dt="2024-04-15T14:40:56.226" v="393" actId="26606"/>
          <ac:spMkLst>
            <pc:docMk/>
            <pc:sldMk cId="2199303240" sldId="266"/>
            <ac:spMk id="2" creationId="{02ED2434-3471-8134-B15F-48E496F2ECBD}"/>
          </ac:spMkLst>
        </pc:spChg>
        <pc:spChg chg="del">
          <ac:chgData name="Herbeisha Williams" userId="9d8ea7946694a54b" providerId="LiveId" clId="{E0DBA642-D362-4E7F-93F1-45DF82FA385A}" dt="2024-04-15T14:38:04.898" v="375" actId="931"/>
          <ac:spMkLst>
            <pc:docMk/>
            <pc:sldMk cId="2199303240" sldId="266"/>
            <ac:spMk id="3" creationId="{24163005-DD78-F298-B01F-194C665369BE}"/>
          </ac:spMkLst>
        </pc:spChg>
        <pc:spChg chg="add del">
          <ac:chgData name="Herbeisha Williams" userId="9d8ea7946694a54b" providerId="LiveId" clId="{E0DBA642-D362-4E7F-93F1-45DF82FA385A}" dt="2024-04-15T14:39:25.471" v="390" actId="478"/>
          <ac:spMkLst>
            <pc:docMk/>
            <pc:sldMk cId="2199303240" sldId="266"/>
            <ac:spMk id="9" creationId="{EFD2BBD9-8F0B-1E4A-0E14-7F93A46B8241}"/>
          </ac:spMkLst>
        </pc:spChg>
        <pc:spChg chg="add">
          <ac:chgData name="Herbeisha Williams" userId="9d8ea7946694a54b" providerId="LiveId" clId="{E0DBA642-D362-4E7F-93F1-45DF82FA385A}" dt="2024-04-15T14:40:56.226" v="393" actId="26606"/>
          <ac:spMkLst>
            <pc:docMk/>
            <pc:sldMk cId="2199303240" sldId="266"/>
            <ac:spMk id="12" creationId="{475D7A13-D0A8-432A-B4F6-4EFC730F04C6}"/>
          </ac:spMkLst>
        </pc:spChg>
        <pc:picChg chg="add mod">
          <ac:chgData name="Herbeisha Williams" userId="9d8ea7946694a54b" providerId="LiveId" clId="{E0DBA642-D362-4E7F-93F1-45DF82FA385A}" dt="2024-04-15T14:40:56.226" v="393" actId="26606"/>
          <ac:picMkLst>
            <pc:docMk/>
            <pc:sldMk cId="2199303240" sldId="266"/>
            <ac:picMk id="5" creationId="{37CB3719-608E-F812-B6F8-335A7A36945B}"/>
          </ac:picMkLst>
        </pc:picChg>
        <pc:picChg chg="add">
          <ac:chgData name="Herbeisha Williams" userId="9d8ea7946694a54b" providerId="LiveId" clId="{E0DBA642-D362-4E7F-93F1-45DF82FA385A}" dt="2024-04-15T14:40:56.226" v="393" actId="26606"/>
          <ac:picMkLst>
            <pc:docMk/>
            <pc:sldMk cId="2199303240" sldId="266"/>
            <ac:picMk id="10" creationId="{F3812132-56AD-436D-A522-B55990A6A8E0}"/>
          </ac:picMkLst>
        </pc:pic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334095-1CE3-44BB-B6EF-B05392955247}" type="doc">
      <dgm:prSet loTypeId="urn:microsoft.com/office/officeart/2005/8/layout/vProcess5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FC93F32-154A-45F1-AF6A-DE30B175301F}">
      <dgm:prSet/>
      <dgm:spPr/>
      <dgm:t>
        <a:bodyPr/>
        <a:lstStyle/>
        <a:p>
          <a:r>
            <a:rPr lang="en-CA"/>
            <a:t>CUPE (Canadian Union of Public Employees)</a:t>
          </a:r>
          <a:endParaRPr lang="en-US"/>
        </a:p>
      </dgm:t>
    </dgm:pt>
    <dgm:pt modelId="{2479E71C-374C-47D9-B237-944C454D9420}" type="parTrans" cxnId="{9E75DCF0-B2DF-4BEB-A53E-B25833770CA6}">
      <dgm:prSet/>
      <dgm:spPr/>
      <dgm:t>
        <a:bodyPr/>
        <a:lstStyle/>
        <a:p>
          <a:endParaRPr lang="en-US"/>
        </a:p>
      </dgm:t>
    </dgm:pt>
    <dgm:pt modelId="{9E23B8B2-1CD4-471B-99C0-98E68712B230}" type="sibTrans" cxnId="{9E75DCF0-B2DF-4BEB-A53E-B25833770CA6}">
      <dgm:prSet/>
      <dgm:spPr/>
      <dgm:t>
        <a:bodyPr/>
        <a:lstStyle/>
        <a:p>
          <a:endParaRPr lang="en-US"/>
        </a:p>
      </dgm:t>
    </dgm:pt>
    <dgm:pt modelId="{8C3B14DA-9B83-42CA-8AD4-DB248A9B599E}">
      <dgm:prSet/>
      <dgm:spPr/>
      <dgm:t>
        <a:bodyPr/>
        <a:lstStyle/>
        <a:p>
          <a:r>
            <a:rPr lang="en-CA"/>
            <a:t>Canada’s Largest union, with other 740,000 members across the country</a:t>
          </a:r>
          <a:endParaRPr lang="en-US"/>
        </a:p>
      </dgm:t>
    </dgm:pt>
    <dgm:pt modelId="{6846C2F7-E237-46DC-8B52-5646A85D62EE}" type="parTrans" cxnId="{EAF74E86-70B5-40FA-A741-682F691A504E}">
      <dgm:prSet/>
      <dgm:spPr/>
      <dgm:t>
        <a:bodyPr/>
        <a:lstStyle/>
        <a:p>
          <a:endParaRPr lang="en-US"/>
        </a:p>
      </dgm:t>
    </dgm:pt>
    <dgm:pt modelId="{0B7F8150-66B4-48D3-BD23-6004B92AA1D1}" type="sibTrans" cxnId="{EAF74E86-70B5-40FA-A741-682F691A504E}">
      <dgm:prSet/>
      <dgm:spPr/>
      <dgm:t>
        <a:bodyPr/>
        <a:lstStyle/>
        <a:p>
          <a:endParaRPr lang="en-US"/>
        </a:p>
      </dgm:t>
    </dgm:pt>
    <dgm:pt modelId="{1F61B9DA-EEC2-40A4-9AEA-10A998947B25}">
      <dgm:prSet/>
      <dgm:spPr/>
      <dgm:t>
        <a:bodyPr/>
        <a:lstStyle/>
        <a:p>
          <a:r>
            <a:rPr lang="en-CA" dirty="0"/>
            <a:t>CUPE </a:t>
          </a:r>
          <a:r>
            <a:rPr lang="en-CA" dirty="0">
              <a:sym typeface="Wingdings" panose="05000000000000000000" pitchFamily="2" charset="2"/>
            </a:rPr>
            <a:t></a:t>
          </a:r>
          <a:r>
            <a:rPr lang="en-CA" dirty="0"/>
            <a:t> Represents  workers across a broad range of sectors including Health Care, Emergency Services, Education, Early Learning and Childcare, Municipalities, Social Services, Libraries, Utilities, Transportation and Airlines.</a:t>
          </a:r>
          <a:endParaRPr lang="en-US" dirty="0"/>
        </a:p>
      </dgm:t>
    </dgm:pt>
    <dgm:pt modelId="{9824C9AD-EECF-4A57-9833-3C71EEE75E07}" type="parTrans" cxnId="{4B2F0795-F6F5-4F0B-9586-A00F0C365624}">
      <dgm:prSet/>
      <dgm:spPr/>
      <dgm:t>
        <a:bodyPr/>
        <a:lstStyle/>
        <a:p>
          <a:endParaRPr lang="en-US"/>
        </a:p>
      </dgm:t>
    </dgm:pt>
    <dgm:pt modelId="{F539DCBE-D381-4641-A5B0-7D173126258A}" type="sibTrans" cxnId="{4B2F0795-F6F5-4F0B-9586-A00F0C365624}">
      <dgm:prSet/>
      <dgm:spPr/>
      <dgm:t>
        <a:bodyPr/>
        <a:lstStyle/>
        <a:p>
          <a:endParaRPr lang="en-US"/>
        </a:p>
      </dgm:t>
    </dgm:pt>
    <dgm:pt modelId="{5AAF8835-D94F-4AE0-B8AA-E3724BBB47C9}" type="pres">
      <dgm:prSet presAssocID="{6D334095-1CE3-44BB-B6EF-B05392955247}" presName="outerComposite" presStyleCnt="0">
        <dgm:presLayoutVars>
          <dgm:chMax val="5"/>
          <dgm:dir/>
          <dgm:resizeHandles val="exact"/>
        </dgm:presLayoutVars>
      </dgm:prSet>
      <dgm:spPr/>
    </dgm:pt>
    <dgm:pt modelId="{D7609EA2-E270-48A7-B746-93FE4054FE08}" type="pres">
      <dgm:prSet presAssocID="{6D334095-1CE3-44BB-B6EF-B05392955247}" presName="dummyMaxCanvas" presStyleCnt="0">
        <dgm:presLayoutVars/>
      </dgm:prSet>
      <dgm:spPr/>
    </dgm:pt>
    <dgm:pt modelId="{7CDCDDBA-B0DC-4AC9-9422-61B4B057D7AD}" type="pres">
      <dgm:prSet presAssocID="{6D334095-1CE3-44BB-B6EF-B05392955247}" presName="ThreeNodes_1" presStyleLbl="node1" presStyleIdx="0" presStyleCnt="3">
        <dgm:presLayoutVars>
          <dgm:bulletEnabled val="1"/>
        </dgm:presLayoutVars>
      </dgm:prSet>
      <dgm:spPr/>
    </dgm:pt>
    <dgm:pt modelId="{5E62D9A0-AA77-490E-9676-6D66F19A286C}" type="pres">
      <dgm:prSet presAssocID="{6D334095-1CE3-44BB-B6EF-B05392955247}" presName="ThreeNodes_2" presStyleLbl="node1" presStyleIdx="1" presStyleCnt="3">
        <dgm:presLayoutVars>
          <dgm:bulletEnabled val="1"/>
        </dgm:presLayoutVars>
      </dgm:prSet>
      <dgm:spPr/>
    </dgm:pt>
    <dgm:pt modelId="{65EC5348-B064-408B-A937-0AF84478C6D0}" type="pres">
      <dgm:prSet presAssocID="{6D334095-1CE3-44BB-B6EF-B05392955247}" presName="ThreeNodes_3" presStyleLbl="node1" presStyleIdx="2" presStyleCnt="3">
        <dgm:presLayoutVars>
          <dgm:bulletEnabled val="1"/>
        </dgm:presLayoutVars>
      </dgm:prSet>
      <dgm:spPr/>
    </dgm:pt>
    <dgm:pt modelId="{81C43F4D-8652-43AF-B141-4B3B96A17B9C}" type="pres">
      <dgm:prSet presAssocID="{6D334095-1CE3-44BB-B6EF-B05392955247}" presName="ThreeConn_1-2" presStyleLbl="fgAccFollowNode1" presStyleIdx="0" presStyleCnt="2">
        <dgm:presLayoutVars>
          <dgm:bulletEnabled val="1"/>
        </dgm:presLayoutVars>
      </dgm:prSet>
      <dgm:spPr/>
    </dgm:pt>
    <dgm:pt modelId="{C686846C-AC2E-49CB-A74A-3A1A8E7A6020}" type="pres">
      <dgm:prSet presAssocID="{6D334095-1CE3-44BB-B6EF-B05392955247}" presName="ThreeConn_2-3" presStyleLbl="fgAccFollowNode1" presStyleIdx="1" presStyleCnt="2">
        <dgm:presLayoutVars>
          <dgm:bulletEnabled val="1"/>
        </dgm:presLayoutVars>
      </dgm:prSet>
      <dgm:spPr/>
    </dgm:pt>
    <dgm:pt modelId="{8E4AFD5A-1DF0-455C-97F2-4463EB59F85E}" type="pres">
      <dgm:prSet presAssocID="{6D334095-1CE3-44BB-B6EF-B05392955247}" presName="ThreeNodes_1_text" presStyleLbl="node1" presStyleIdx="2" presStyleCnt="3">
        <dgm:presLayoutVars>
          <dgm:bulletEnabled val="1"/>
        </dgm:presLayoutVars>
      </dgm:prSet>
      <dgm:spPr/>
    </dgm:pt>
    <dgm:pt modelId="{B32B14FC-1D47-4946-9037-EC9090302D03}" type="pres">
      <dgm:prSet presAssocID="{6D334095-1CE3-44BB-B6EF-B05392955247}" presName="ThreeNodes_2_text" presStyleLbl="node1" presStyleIdx="2" presStyleCnt="3">
        <dgm:presLayoutVars>
          <dgm:bulletEnabled val="1"/>
        </dgm:presLayoutVars>
      </dgm:prSet>
      <dgm:spPr/>
    </dgm:pt>
    <dgm:pt modelId="{52246A50-A05F-4B5B-A1CD-0EDE8A940160}" type="pres">
      <dgm:prSet presAssocID="{6D334095-1CE3-44BB-B6EF-B0539295524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12AAA803-4CAA-4CB6-BD10-E89FE0753577}" type="presOf" srcId="{9E23B8B2-1CD4-471B-99C0-98E68712B230}" destId="{81C43F4D-8652-43AF-B141-4B3B96A17B9C}" srcOrd="0" destOrd="0" presId="urn:microsoft.com/office/officeart/2005/8/layout/vProcess5"/>
    <dgm:cxn modelId="{1337811C-5CB2-48B8-BBAD-1FF79C0F67D7}" type="presOf" srcId="{8C3B14DA-9B83-42CA-8AD4-DB248A9B599E}" destId="{B32B14FC-1D47-4946-9037-EC9090302D03}" srcOrd="1" destOrd="0" presId="urn:microsoft.com/office/officeart/2005/8/layout/vProcess5"/>
    <dgm:cxn modelId="{74D25B63-2771-4656-9326-333E1B41A1FA}" type="presOf" srcId="{1F61B9DA-EEC2-40A4-9AEA-10A998947B25}" destId="{52246A50-A05F-4B5B-A1CD-0EDE8A940160}" srcOrd="1" destOrd="0" presId="urn:microsoft.com/office/officeart/2005/8/layout/vProcess5"/>
    <dgm:cxn modelId="{8F5CB155-BF5A-43CE-844C-CB4373FE838C}" type="presOf" srcId="{8C3B14DA-9B83-42CA-8AD4-DB248A9B599E}" destId="{5E62D9A0-AA77-490E-9676-6D66F19A286C}" srcOrd="0" destOrd="0" presId="urn:microsoft.com/office/officeart/2005/8/layout/vProcess5"/>
    <dgm:cxn modelId="{EAF74E86-70B5-40FA-A741-682F691A504E}" srcId="{6D334095-1CE3-44BB-B6EF-B05392955247}" destId="{8C3B14DA-9B83-42CA-8AD4-DB248A9B599E}" srcOrd="1" destOrd="0" parTransId="{6846C2F7-E237-46DC-8B52-5646A85D62EE}" sibTransId="{0B7F8150-66B4-48D3-BD23-6004B92AA1D1}"/>
    <dgm:cxn modelId="{4B2F0795-F6F5-4F0B-9586-A00F0C365624}" srcId="{6D334095-1CE3-44BB-B6EF-B05392955247}" destId="{1F61B9DA-EEC2-40A4-9AEA-10A998947B25}" srcOrd="2" destOrd="0" parTransId="{9824C9AD-EECF-4A57-9833-3C71EEE75E07}" sibTransId="{F539DCBE-D381-4641-A5B0-7D173126258A}"/>
    <dgm:cxn modelId="{F15C49AB-5712-48CC-B21B-122170190795}" type="presOf" srcId="{0B7F8150-66B4-48D3-BD23-6004B92AA1D1}" destId="{C686846C-AC2E-49CB-A74A-3A1A8E7A6020}" srcOrd="0" destOrd="0" presId="urn:microsoft.com/office/officeart/2005/8/layout/vProcess5"/>
    <dgm:cxn modelId="{E2A202C1-FFB6-4AA2-9E25-BFE21A6DA8DE}" type="presOf" srcId="{6FC93F32-154A-45F1-AF6A-DE30B175301F}" destId="{8E4AFD5A-1DF0-455C-97F2-4463EB59F85E}" srcOrd="1" destOrd="0" presId="urn:microsoft.com/office/officeart/2005/8/layout/vProcess5"/>
    <dgm:cxn modelId="{00852BEA-299F-41C8-8BA9-898CE9274694}" type="presOf" srcId="{6D334095-1CE3-44BB-B6EF-B05392955247}" destId="{5AAF8835-D94F-4AE0-B8AA-E3724BBB47C9}" srcOrd="0" destOrd="0" presId="urn:microsoft.com/office/officeart/2005/8/layout/vProcess5"/>
    <dgm:cxn modelId="{9E75DCF0-B2DF-4BEB-A53E-B25833770CA6}" srcId="{6D334095-1CE3-44BB-B6EF-B05392955247}" destId="{6FC93F32-154A-45F1-AF6A-DE30B175301F}" srcOrd="0" destOrd="0" parTransId="{2479E71C-374C-47D9-B237-944C454D9420}" sibTransId="{9E23B8B2-1CD4-471B-99C0-98E68712B230}"/>
    <dgm:cxn modelId="{0275E3F1-4054-45C1-BEA5-462617504CB3}" type="presOf" srcId="{6FC93F32-154A-45F1-AF6A-DE30B175301F}" destId="{7CDCDDBA-B0DC-4AC9-9422-61B4B057D7AD}" srcOrd="0" destOrd="0" presId="urn:microsoft.com/office/officeart/2005/8/layout/vProcess5"/>
    <dgm:cxn modelId="{69559EF3-25E8-41F9-84F7-41843F58414A}" type="presOf" srcId="{1F61B9DA-EEC2-40A4-9AEA-10A998947B25}" destId="{65EC5348-B064-408B-A937-0AF84478C6D0}" srcOrd="0" destOrd="0" presId="urn:microsoft.com/office/officeart/2005/8/layout/vProcess5"/>
    <dgm:cxn modelId="{38A8C95B-3C46-427D-B21D-CA828A986606}" type="presParOf" srcId="{5AAF8835-D94F-4AE0-B8AA-E3724BBB47C9}" destId="{D7609EA2-E270-48A7-B746-93FE4054FE08}" srcOrd="0" destOrd="0" presId="urn:microsoft.com/office/officeart/2005/8/layout/vProcess5"/>
    <dgm:cxn modelId="{0C70C451-7C03-445B-849D-28CA54D7CC07}" type="presParOf" srcId="{5AAF8835-D94F-4AE0-B8AA-E3724BBB47C9}" destId="{7CDCDDBA-B0DC-4AC9-9422-61B4B057D7AD}" srcOrd="1" destOrd="0" presId="urn:microsoft.com/office/officeart/2005/8/layout/vProcess5"/>
    <dgm:cxn modelId="{98873786-62C9-4FE4-9FF6-8EE95B5F0771}" type="presParOf" srcId="{5AAF8835-D94F-4AE0-B8AA-E3724BBB47C9}" destId="{5E62D9A0-AA77-490E-9676-6D66F19A286C}" srcOrd="2" destOrd="0" presId="urn:microsoft.com/office/officeart/2005/8/layout/vProcess5"/>
    <dgm:cxn modelId="{460CE12D-6DDC-45EE-9B06-18920DB579F2}" type="presParOf" srcId="{5AAF8835-D94F-4AE0-B8AA-E3724BBB47C9}" destId="{65EC5348-B064-408B-A937-0AF84478C6D0}" srcOrd="3" destOrd="0" presId="urn:microsoft.com/office/officeart/2005/8/layout/vProcess5"/>
    <dgm:cxn modelId="{EAABCD2D-2782-4268-AC19-B46BFB4282AE}" type="presParOf" srcId="{5AAF8835-D94F-4AE0-B8AA-E3724BBB47C9}" destId="{81C43F4D-8652-43AF-B141-4B3B96A17B9C}" srcOrd="4" destOrd="0" presId="urn:microsoft.com/office/officeart/2005/8/layout/vProcess5"/>
    <dgm:cxn modelId="{7537C113-F7FD-4DAE-BFEA-8CB15D494906}" type="presParOf" srcId="{5AAF8835-D94F-4AE0-B8AA-E3724BBB47C9}" destId="{C686846C-AC2E-49CB-A74A-3A1A8E7A6020}" srcOrd="5" destOrd="0" presId="urn:microsoft.com/office/officeart/2005/8/layout/vProcess5"/>
    <dgm:cxn modelId="{300EDEA5-A268-40D7-8D51-656486390BF4}" type="presParOf" srcId="{5AAF8835-D94F-4AE0-B8AA-E3724BBB47C9}" destId="{8E4AFD5A-1DF0-455C-97F2-4463EB59F85E}" srcOrd="6" destOrd="0" presId="urn:microsoft.com/office/officeart/2005/8/layout/vProcess5"/>
    <dgm:cxn modelId="{FABA6A0F-9EF5-4207-8425-EA76C38606E9}" type="presParOf" srcId="{5AAF8835-D94F-4AE0-B8AA-E3724BBB47C9}" destId="{B32B14FC-1D47-4946-9037-EC9090302D03}" srcOrd="7" destOrd="0" presId="urn:microsoft.com/office/officeart/2005/8/layout/vProcess5"/>
    <dgm:cxn modelId="{A4BBF8D3-FAE5-41DF-88ED-F3B167CBF7CA}" type="presParOf" srcId="{5AAF8835-D94F-4AE0-B8AA-E3724BBB47C9}" destId="{52246A50-A05F-4B5B-A1CD-0EDE8A94016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FE9767F-E4EF-46FF-B18A-7C35F903B874}" type="doc">
      <dgm:prSet loTypeId="urn:microsoft.com/office/officeart/2018/2/layout/IconVerticalSolidList" loCatId="icon" qsTypeId="urn:microsoft.com/office/officeart/2005/8/quickstyle/simple5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EC12C17-008B-4653-B583-FBEA0FA543E2}">
      <dgm:prSet/>
      <dgm:spPr/>
      <dgm:t>
        <a:bodyPr/>
        <a:lstStyle/>
        <a:p>
          <a:pPr>
            <a:lnSpc>
              <a:spcPct val="100000"/>
            </a:lnSpc>
          </a:pPr>
          <a:r>
            <a:rPr lang="en-CA"/>
            <a:t>Advocates for workers who deliver the public services people depend on. </a:t>
          </a:r>
          <a:endParaRPr lang="en-US"/>
        </a:p>
      </dgm:t>
    </dgm:pt>
    <dgm:pt modelId="{9723FADF-5B5B-4D66-B304-C3FC1C1CA863}" type="parTrans" cxnId="{F4693689-2F03-431D-A0EF-03D8A40AF1E9}">
      <dgm:prSet/>
      <dgm:spPr/>
      <dgm:t>
        <a:bodyPr/>
        <a:lstStyle/>
        <a:p>
          <a:endParaRPr lang="en-US"/>
        </a:p>
      </dgm:t>
    </dgm:pt>
    <dgm:pt modelId="{36BB66A2-A2E4-41F2-B0F6-650A3B3AC668}" type="sibTrans" cxnId="{F4693689-2F03-431D-A0EF-03D8A40AF1E9}">
      <dgm:prSet/>
      <dgm:spPr/>
      <dgm:t>
        <a:bodyPr/>
        <a:lstStyle/>
        <a:p>
          <a:endParaRPr lang="en-US"/>
        </a:p>
      </dgm:t>
    </dgm:pt>
    <dgm:pt modelId="{6B329D76-C6DB-4D94-A88F-CD37194E71B0}">
      <dgm:prSet/>
      <dgm:spPr/>
      <dgm:t>
        <a:bodyPr/>
        <a:lstStyle/>
        <a:p>
          <a:pPr>
            <a:lnSpc>
              <a:spcPct val="100000"/>
            </a:lnSpc>
          </a:pPr>
          <a:r>
            <a:rPr lang="en-CA"/>
            <a:t>Helps members provide the highest level of service by ensuring they are safe and healthy at work, and that they get fair pay and benefits for the ervivces they provide.</a:t>
          </a:r>
          <a:endParaRPr lang="en-US"/>
        </a:p>
      </dgm:t>
    </dgm:pt>
    <dgm:pt modelId="{6A561699-91A7-4BFE-987E-DE75091C459C}" type="parTrans" cxnId="{3E636FD2-61C7-420E-9B00-D44E12A8A60E}">
      <dgm:prSet/>
      <dgm:spPr/>
      <dgm:t>
        <a:bodyPr/>
        <a:lstStyle/>
        <a:p>
          <a:endParaRPr lang="en-US"/>
        </a:p>
      </dgm:t>
    </dgm:pt>
    <dgm:pt modelId="{8DF345FE-0E5F-4E24-A9E8-18FFCB08BD36}" type="sibTrans" cxnId="{3E636FD2-61C7-420E-9B00-D44E12A8A60E}">
      <dgm:prSet/>
      <dgm:spPr/>
      <dgm:t>
        <a:bodyPr/>
        <a:lstStyle/>
        <a:p>
          <a:endParaRPr lang="en-US"/>
        </a:p>
      </dgm:t>
    </dgm:pt>
    <dgm:pt modelId="{D8630C5A-A8E5-4038-B8A8-BF0BE53BCF8C}">
      <dgm:prSet/>
      <dgm:spPr/>
      <dgm:t>
        <a:bodyPr/>
        <a:lstStyle/>
        <a:p>
          <a:pPr>
            <a:lnSpc>
              <a:spcPct val="100000"/>
            </a:lnSpc>
          </a:pPr>
          <a:r>
            <a:rPr lang="en-CA"/>
            <a:t>Also advocates for better public services, like improvements to public health care and to the Canada Pension Plan, that would improve our communities and the lives of all Canadians.</a:t>
          </a:r>
          <a:endParaRPr lang="en-US"/>
        </a:p>
      </dgm:t>
    </dgm:pt>
    <dgm:pt modelId="{9C899794-1786-459A-A687-D757968197C2}" type="parTrans" cxnId="{8CED5E65-8DBA-4107-AE3A-95D060858E3A}">
      <dgm:prSet/>
      <dgm:spPr/>
      <dgm:t>
        <a:bodyPr/>
        <a:lstStyle/>
        <a:p>
          <a:endParaRPr lang="en-US"/>
        </a:p>
      </dgm:t>
    </dgm:pt>
    <dgm:pt modelId="{6ECE65AA-C446-4403-8504-F881AA9F75F5}" type="sibTrans" cxnId="{8CED5E65-8DBA-4107-AE3A-95D060858E3A}">
      <dgm:prSet/>
      <dgm:spPr/>
      <dgm:t>
        <a:bodyPr/>
        <a:lstStyle/>
        <a:p>
          <a:endParaRPr lang="en-US"/>
        </a:p>
      </dgm:t>
    </dgm:pt>
    <dgm:pt modelId="{C01815F2-9E18-48FA-A5E5-52FA2491251A}" type="pres">
      <dgm:prSet presAssocID="{FFE9767F-E4EF-46FF-B18A-7C35F903B874}" presName="root" presStyleCnt="0">
        <dgm:presLayoutVars>
          <dgm:dir/>
          <dgm:resizeHandles val="exact"/>
        </dgm:presLayoutVars>
      </dgm:prSet>
      <dgm:spPr/>
    </dgm:pt>
    <dgm:pt modelId="{73FF7898-AA4F-4AE2-A3DC-EDDD8A63959B}" type="pres">
      <dgm:prSet presAssocID="{FEC12C17-008B-4653-B583-FBEA0FA543E2}" presName="compNode" presStyleCnt="0"/>
      <dgm:spPr/>
    </dgm:pt>
    <dgm:pt modelId="{94A26635-A4BC-4A4E-9130-14ECA3930C3B}" type="pres">
      <dgm:prSet presAssocID="{FEC12C17-008B-4653-B583-FBEA0FA543E2}" presName="bgRect" presStyleLbl="bgShp" presStyleIdx="0" presStyleCnt="3"/>
      <dgm:spPr/>
    </dgm:pt>
    <dgm:pt modelId="{706D0428-CD8B-48C5-A972-360B0266AC5A}" type="pres">
      <dgm:prSet presAssocID="{FEC12C17-008B-4653-B583-FBEA0FA543E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4D679417-1863-4A08-A0B7-1FC453FC94DD}" type="pres">
      <dgm:prSet presAssocID="{FEC12C17-008B-4653-B583-FBEA0FA543E2}" presName="spaceRect" presStyleCnt="0"/>
      <dgm:spPr/>
    </dgm:pt>
    <dgm:pt modelId="{0F5CB149-D5A2-417E-8F61-6D5099F6A0E6}" type="pres">
      <dgm:prSet presAssocID="{FEC12C17-008B-4653-B583-FBEA0FA543E2}" presName="parTx" presStyleLbl="revTx" presStyleIdx="0" presStyleCnt="3">
        <dgm:presLayoutVars>
          <dgm:chMax val="0"/>
          <dgm:chPref val="0"/>
        </dgm:presLayoutVars>
      </dgm:prSet>
      <dgm:spPr/>
    </dgm:pt>
    <dgm:pt modelId="{4C65B5D0-6A83-4611-B93F-55C8C84E3452}" type="pres">
      <dgm:prSet presAssocID="{36BB66A2-A2E4-41F2-B0F6-650A3B3AC668}" presName="sibTrans" presStyleCnt="0"/>
      <dgm:spPr/>
    </dgm:pt>
    <dgm:pt modelId="{06E9D64B-4D83-4657-8457-F099DF6D5553}" type="pres">
      <dgm:prSet presAssocID="{6B329D76-C6DB-4D94-A88F-CD37194E71B0}" presName="compNode" presStyleCnt="0"/>
      <dgm:spPr/>
    </dgm:pt>
    <dgm:pt modelId="{9108C269-4EE8-4066-8D53-C1AC7C1C2F0E}" type="pres">
      <dgm:prSet presAssocID="{6B329D76-C6DB-4D94-A88F-CD37194E71B0}" presName="bgRect" presStyleLbl="bgShp" presStyleIdx="1" presStyleCnt="3"/>
      <dgm:spPr/>
    </dgm:pt>
    <dgm:pt modelId="{6D019C8E-DBD4-4BF6-9635-AFE78B77F9B5}" type="pres">
      <dgm:prSet presAssocID="{6B329D76-C6DB-4D94-A88F-CD37194E71B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C2335773-8D55-470B-A1AD-CFFA82F5421D}" type="pres">
      <dgm:prSet presAssocID="{6B329D76-C6DB-4D94-A88F-CD37194E71B0}" presName="spaceRect" presStyleCnt="0"/>
      <dgm:spPr/>
    </dgm:pt>
    <dgm:pt modelId="{8EECF0A9-0D9C-4B33-836A-066ED907A9C1}" type="pres">
      <dgm:prSet presAssocID="{6B329D76-C6DB-4D94-A88F-CD37194E71B0}" presName="parTx" presStyleLbl="revTx" presStyleIdx="1" presStyleCnt="3">
        <dgm:presLayoutVars>
          <dgm:chMax val="0"/>
          <dgm:chPref val="0"/>
        </dgm:presLayoutVars>
      </dgm:prSet>
      <dgm:spPr/>
    </dgm:pt>
    <dgm:pt modelId="{11B8167D-A7F9-4072-AED5-AE89F668147A}" type="pres">
      <dgm:prSet presAssocID="{8DF345FE-0E5F-4E24-A9E8-18FFCB08BD36}" presName="sibTrans" presStyleCnt="0"/>
      <dgm:spPr/>
    </dgm:pt>
    <dgm:pt modelId="{B045CA36-031E-40EB-87DF-C351F46BA813}" type="pres">
      <dgm:prSet presAssocID="{D8630C5A-A8E5-4038-B8A8-BF0BE53BCF8C}" presName="compNode" presStyleCnt="0"/>
      <dgm:spPr/>
    </dgm:pt>
    <dgm:pt modelId="{D89EB2FC-1054-4526-AD55-E67147B441DE}" type="pres">
      <dgm:prSet presAssocID="{D8630C5A-A8E5-4038-B8A8-BF0BE53BCF8C}" presName="bgRect" presStyleLbl="bgShp" presStyleIdx="2" presStyleCnt="3"/>
      <dgm:spPr/>
    </dgm:pt>
    <dgm:pt modelId="{24602703-148F-4995-9F44-E9B4933D161A}" type="pres">
      <dgm:prSet presAssocID="{D8630C5A-A8E5-4038-B8A8-BF0BE53BCF8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15D91409-F6E7-4E5F-80EA-CA3DA537CB6A}" type="pres">
      <dgm:prSet presAssocID="{D8630C5A-A8E5-4038-B8A8-BF0BE53BCF8C}" presName="spaceRect" presStyleCnt="0"/>
      <dgm:spPr/>
    </dgm:pt>
    <dgm:pt modelId="{32A863F7-B149-47E0-9A0E-7E1299A3F5C3}" type="pres">
      <dgm:prSet presAssocID="{D8630C5A-A8E5-4038-B8A8-BF0BE53BCF8C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8CED5E65-8DBA-4107-AE3A-95D060858E3A}" srcId="{FFE9767F-E4EF-46FF-B18A-7C35F903B874}" destId="{D8630C5A-A8E5-4038-B8A8-BF0BE53BCF8C}" srcOrd="2" destOrd="0" parTransId="{9C899794-1786-459A-A687-D757968197C2}" sibTransId="{6ECE65AA-C446-4403-8504-F881AA9F75F5}"/>
    <dgm:cxn modelId="{77E87776-F370-4116-9008-192BDCC3FFB5}" type="presOf" srcId="{D8630C5A-A8E5-4038-B8A8-BF0BE53BCF8C}" destId="{32A863F7-B149-47E0-9A0E-7E1299A3F5C3}" srcOrd="0" destOrd="0" presId="urn:microsoft.com/office/officeart/2018/2/layout/IconVerticalSolidList"/>
    <dgm:cxn modelId="{F4693689-2F03-431D-A0EF-03D8A40AF1E9}" srcId="{FFE9767F-E4EF-46FF-B18A-7C35F903B874}" destId="{FEC12C17-008B-4653-B583-FBEA0FA543E2}" srcOrd="0" destOrd="0" parTransId="{9723FADF-5B5B-4D66-B304-C3FC1C1CA863}" sibTransId="{36BB66A2-A2E4-41F2-B0F6-650A3B3AC668}"/>
    <dgm:cxn modelId="{F48996AB-A7A1-49AF-B3AC-5E9A2FACD3FC}" type="presOf" srcId="{FFE9767F-E4EF-46FF-B18A-7C35F903B874}" destId="{C01815F2-9E18-48FA-A5E5-52FA2491251A}" srcOrd="0" destOrd="0" presId="urn:microsoft.com/office/officeart/2018/2/layout/IconVerticalSolidList"/>
    <dgm:cxn modelId="{1AFDFEC8-BAC9-4A3A-8AD1-ED14A125BFF9}" type="presOf" srcId="{FEC12C17-008B-4653-B583-FBEA0FA543E2}" destId="{0F5CB149-D5A2-417E-8F61-6D5099F6A0E6}" srcOrd="0" destOrd="0" presId="urn:microsoft.com/office/officeart/2018/2/layout/IconVerticalSolidList"/>
    <dgm:cxn modelId="{C3D388CC-BBF0-41DA-95F6-F298BCD13D8A}" type="presOf" srcId="{6B329D76-C6DB-4D94-A88F-CD37194E71B0}" destId="{8EECF0A9-0D9C-4B33-836A-066ED907A9C1}" srcOrd="0" destOrd="0" presId="urn:microsoft.com/office/officeart/2018/2/layout/IconVerticalSolidList"/>
    <dgm:cxn modelId="{3E636FD2-61C7-420E-9B00-D44E12A8A60E}" srcId="{FFE9767F-E4EF-46FF-B18A-7C35F903B874}" destId="{6B329D76-C6DB-4D94-A88F-CD37194E71B0}" srcOrd="1" destOrd="0" parTransId="{6A561699-91A7-4BFE-987E-DE75091C459C}" sibTransId="{8DF345FE-0E5F-4E24-A9E8-18FFCB08BD36}"/>
    <dgm:cxn modelId="{660CC82F-A945-4D47-9F66-EA232CF3A4EB}" type="presParOf" srcId="{C01815F2-9E18-48FA-A5E5-52FA2491251A}" destId="{73FF7898-AA4F-4AE2-A3DC-EDDD8A63959B}" srcOrd="0" destOrd="0" presId="urn:microsoft.com/office/officeart/2018/2/layout/IconVerticalSolidList"/>
    <dgm:cxn modelId="{791475CB-1638-4154-A9DC-D00A5956563F}" type="presParOf" srcId="{73FF7898-AA4F-4AE2-A3DC-EDDD8A63959B}" destId="{94A26635-A4BC-4A4E-9130-14ECA3930C3B}" srcOrd="0" destOrd="0" presId="urn:microsoft.com/office/officeart/2018/2/layout/IconVerticalSolidList"/>
    <dgm:cxn modelId="{0AF3A62F-E419-4543-9187-7839124F2902}" type="presParOf" srcId="{73FF7898-AA4F-4AE2-A3DC-EDDD8A63959B}" destId="{706D0428-CD8B-48C5-A972-360B0266AC5A}" srcOrd="1" destOrd="0" presId="urn:microsoft.com/office/officeart/2018/2/layout/IconVerticalSolidList"/>
    <dgm:cxn modelId="{816E64F4-064A-4A15-BF1A-253044F12B65}" type="presParOf" srcId="{73FF7898-AA4F-4AE2-A3DC-EDDD8A63959B}" destId="{4D679417-1863-4A08-A0B7-1FC453FC94DD}" srcOrd="2" destOrd="0" presId="urn:microsoft.com/office/officeart/2018/2/layout/IconVerticalSolidList"/>
    <dgm:cxn modelId="{5A50FBA3-4645-4A7A-953E-53B00C4321AA}" type="presParOf" srcId="{73FF7898-AA4F-4AE2-A3DC-EDDD8A63959B}" destId="{0F5CB149-D5A2-417E-8F61-6D5099F6A0E6}" srcOrd="3" destOrd="0" presId="urn:microsoft.com/office/officeart/2018/2/layout/IconVerticalSolidList"/>
    <dgm:cxn modelId="{45C15B4E-A6B1-4AFC-B944-D29544763ACA}" type="presParOf" srcId="{C01815F2-9E18-48FA-A5E5-52FA2491251A}" destId="{4C65B5D0-6A83-4611-B93F-55C8C84E3452}" srcOrd="1" destOrd="0" presId="urn:microsoft.com/office/officeart/2018/2/layout/IconVerticalSolidList"/>
    <dgm:cxn modelId="{834C2AE3-0EBE-410C-B8E3-8FE2E6B12C49}" type="presParOf" srcId="{C01815F2-9E18-48FA-A5E5-52FA2491251A}" destId="{06E9D64B-4D83-4657-8457-F099DF6D5553}" srcOrd="2" destOrd="0" presId="urn:microsoft.com/office/officeart/2018/2/layout/IconVerticalSolidList"/>
    <dgm:cxn modelId="{F583ACAC-CC1C-4321-8C6E-C0E97C7D6058}" type="presParOf" srcId="{06E9D64B-4D83-4657-8457-F099DF6D5553}" destId="{9108C269-4EE8-4066-8D53-C1AC7C1C2F0E}" srcOrd="0" destOrd="0" presId="urn:microsoft.com/office/officeart/2018/2/layout/IconVerticalSolidList"/>
    <dgm:cxn modelId="{71523AF7-7643-434F-928E-088F787EA355}" type="presParOf" srcId="{06E9D64B-4D83-4657-8457-F099DF6D5553}" destId="{6D019C8E-DBD4-4BF6-9635-AFE78B77F9B5}" srcOrd="1" destOrd="0" presId="urn:microsoft.com/office/officeart/2018/2/layout/IconVerticalSolidList"/>
    <dgm:cxn modelId="{611BE0B6-C204-4464-87EF-1E0BF3C57331}" type="presParOf" srcId="{06E9D64B-4D83-4657-8457-F099DF6D5553}" destId="{C2335773-8D55-470B-A1AD-CFFA82F5421D}" srcOrd="2" destOrd="0" presId="urn:microsoft.com/office/officeart/2018/2/layout/IconVerticalSolidList"/>
    <dgm:cxn modelId="{A4DBCDF6-4007-4BDF-AE08-0FFE04AEC0DA}" type="presParOf" srcId="{06E9D64B-4D83-4657-8457-F099DF6D5553}" destId="{8EECF0A9-0D9C-4B33-836A-066ED907A9C1}" srcOrd="3" destOrd="0" presId="urn:microsoft.com/office/officeart/2018/2/layout/IconVerticalSolidList"/>
    <dgm:cxn modelId="{C15BEDFF-DAC7-412B-876D-90735806C929}" type="presParOf" srcId="{C01815F2-9E18-48FA-A5E5-52FA2491251A}" destId="{11B8167D-A7F9-4072-AED5-AE89F668147A}" srcOrd="3" destOrd="0" presId="urn:microsoft.com/office/officeart/2018/2/layout/IconVerticalSolidList"/>
    <dgm:cxn modelId="{29814180-D90F-41D3-B359-CD8B4AD81FC0}" type="presParOf" srcId="{C01815F2-9E18-48FA-A5E5-52FA2491251A}" destId="{B045CA36-031E-40EB-87DF-C351F46BA813}" srcOrd="4" destOrd="0" presId="urn:microsoft.com/office/officeart/2018/2/layout/IconVerticalSolidList"/>
    <dgm:cxn modelId="{99D36E29-75DC-4477-8024-2CF4C9443B69}" type="presParOf" srcId="{B045CA36-031E-40EB-87DF-C351F46BA813}" destId="{D89EB2FC-1054-4526-AD55-E67147B441DE}" srcOrd="0" destOrd="0" presId="urn:microsoft.com/office/officeart/2018/2/layout/IconVerticalSolidList"/>
    <dgm:cxn modelId="{BF312902-B875-4562-85C5-A6C0AC30A685}" type="presParOf" srcId="{B045CA36-031E-40EB-87DF-C351F46BA813}" destId="{24602703-148F-4995-9F44-E9B4933D161A}" srcOrd="1" destOrd="0" presId="urn:microsoft.com/office/officeart/2018/2/layout/IconVerticalSolidList"/>
    <dgm:cxn modelId="{B87A512E-6D69-4CF9-BDAB-585520020EEE}" type="presParOf" srcId="{B045CA36-031E-40EB-87DF-C351F46BA813}" destId="{15D91409-F6E7-4E5F-80EA-CA3DA537CB6A}" srcOrd="2" destOrd="0" presId="urn:microsoft.com/office/officeart/2018/2/layout/IconVerticalSolidList"/>
    <dgm:cxn modelId="{03B85AEE-D8C9-4B97-89E0-9232D955655D}" type="presParOf" srcId="{B045CA36-031E-40EB-87DF-C351F46BA813}" destId="{32A863F7-B149-47E0-9A0E-7E1299A3F5C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DCDDBA-B0DC-4AC9-9422-61B4B057D7AD}">
      <dsp:nvSpPr>
        <dsp:cNvPr id="0" name=""/>
        <dsp:cNvSpPr/>
      </dsp:nvSpPr>
      <dsp:spPr>
        <a:xfrm>
          <a:off x="0" y="0"/>
          <a:ext cx="5563419" cy="14460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/>
            <a:t>CUPE (Canadian Union of Public Employees)</a:t>
          </a:r>
          <a:endParaRPr lang="en-US" sz="1600" kern="1200"/>
        </a:p>
      </dsp:txBody>
      <dsp:txXfrm>
        <a:off x="42353" y="42353"/>
        <a:ext cx="4003014" cy="1361348"/>
      </dsp:txXfrm>
    </dsp:sp>
    <dsp:sp modelId="{5E62D9A0-AA77-490E-9676-6D66F19A286C}">
      <dsp:nvSpPr>
        <dsp:cNvPr id="0" name=""/>
        <dsp:cNvSpPr/>
      </dsp:nvSpPr>
      <dsp:spPr>
        <a:xfrm>
          <a:off x="490889" y="1687063"/>
          <a:ext cx="5563419" cy="14460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/>
            <a:t>Canada’s Largest union, with other 740,000 members across the country</a:t>
          </a:r>
          <a:endParaRPr lang="en-US" sz="1600" kern="1200"/>
        </a:p>
      </dsp:txBody>
      <dsp:txXfrm>
        <a:off x="533242" y="1729416"/>
        <a:ext cx="4047887" cy="1361348"/>
      </dsp:txXfrm>
    </dsp:sp>
    <dsp:sp modelId="{65EC5348-B064-408B-A937-0AF84478C6D0}">
      <dsp:nvSpPr>
        <dsp:cNvPr id="0" name=""/>
        <dsp:cNvSpPr/>
      </dsp:nvSpPr>
      <dsp:spPr>
        <a:xfrm>
          <a:off x="981779" y="3374127"/>
          <a:ext cx="5563419" cy="14460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 dirty="0"/>
            <a:t>CUPE </a:t>
          </a:r>
          <a:r>
            <a:rPr lang="en-CA" sz="1600" kern="1200" dirty="0">
              <a:sym typeface="Wingdings" panose="05000000000000000000" pitchFamily="2" charset="2"/>
            </a:rPr>
            <a:t></a:t>
          </a:r>
          <a:r>
            <a:rPr lang="en-CA" sz="1600" kern="1200" dirty="0"/>
            <a:t> Represents  workers across a broad range of sectors including Health Care, Emergency Services, Education, Early Learning and Childcare, Municipalities, Social Services, Libraries, Utilities, Transportation and Airlines.</a:t>
          </a:r>
          <a:endParaRPr lang="en-US" sz="1600" kern="1200" dirty="0"/>
        </a:p>
      </dsp:txBody>
      <dsp:txXfrm>
        <a:off x="1024132" y="3416480"/>
        <a:ext cx="4047887" cy="1361348"/>
      </dsp:txXfrm>
    </dsp:sp>
    <dsp:sp modelId="{81C43F4D-8652-43AF-B141-4B3B96A17B9C}">
      <dsp:nvSpPr>
        <dsp:cNvPr id="0" name=""/>
        <dsp:cNvSpPr/>
      </dsp:nvSpPr>
      <dsp:spPr>
        <a:xfrm>
          <a:off x="4623483" y="1096591"/>
          <a:ext cx="939935" cy="93993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834968" y="1096591"/>
        <a:ext cx="516965" cy="707301"/>
      </dsp:txXfrm>
    </dsp:sp>
    <dsp:sp modelId="{C686846C-AC2E-49CB-A74A-3A1A8E7A6020}">
      <dsp:nvSpPr>
        <dsp:cNvPr id="0" name=""/>
        <dsp:cNvSpPr/>
      </dsp:nvSpPr>
      <dsp:spPr>
        <a:xfrm>
          <a:off x="5114373" y="2774014"/>
          <a:ext cx="939935" cy="93993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325858" y="2774014"/>
        <a:ext cx="516965" cy="7073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A26635-A4BC-4A4E-9130-14ECA3930C3B}">
      <dsp:nvSpPr>
        <dsp:cNvPr id="0" name=""/>
        <dsp:cNvSpPr/>
      </dsp:nvSpPr>
      <dsp:spPr>
        <a:xfrm>
          <a:off x="0" y="696"/>
          <a:ext cx="6329750" cy="16306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06D0428-CD8B-48C5-A972-360B0266AC5A}">
      <dsp:nvSpPr>
        <dsp:cNvPr id="0" name=""/>
        <dsp:cNvSpPr/>
      </dsp:nvSpPr>
      <dsp:spPr>
        <a:xfrm>
          <a:off x="493261" y="367585"/>
          <a:ext cx="896839" cy="8968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F5CB149-D5A2-417E-8F61-6D5099F6A0E6}">
      <dsp:nvSpPr>
        <dsp:cNvPr id="0" name=""/>
        <dsp:cNvSpPr/>
      </dsp:nvSpPr>
      <dsp:spPr>
        <a:xfrm>
          <a:off x="1883363" y="696"/>
          <a:ext cx="4446386" cy="1630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574" tIns="172574" rIns="172574" bIns="17257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/>
            <a:t>Advocates for workers who deliver the public services people depend on. </a:t>
          </a:r>
          <a:endParaRPr lang="en-US" sz="1700" kern="1200"/>
        </a:p>
      </dsp:txBody>
      <dsp:txXfrm>
        <a:off x="1883363" y="696"/>
        <a:ext cx="4446386" cy="1630617"/>
      </dsp:txXfrm>
    </dsp:sp>
    <dsp:sp modelId="{9108C269-4EE8-4066-8D53-C1AC7C1C2F0E}">
      <dsp:nvSpPr>
        <dsp:cNvPr id="0" name=""/>
        <dsp:cNvSpPr/>
      </dsp:nvSpPr>
      <dsp:spPr>
        <a:xfrm>
          <a:off x="0" y="2038968"/>
          <a:ext cx="6329750" cy="16306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019C8E-DBD4-4BF6-9635-AFE78B77F9B5}">
      <dsp:nvSpPr>
        <dsp:cNvPr id="0" name=""/>
        <dsp:cNvSpPr/>
      </dsp:nvSpPr>
      <dsp:spPr>
        <a:xfrm>
          <a:off x="493261" y="2405857"/>
          <a:ext cx="896839" cy="8968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EECF0A9-0D9C-4B33-836A-066ED907A9C1}">
      <dsp:nvSpPr>
        <dsp:cNvPr id="0" name=""/>
        <dsp:cNvSpPr/>
      </dsp:nvSpPr>
      <dsp:spPr>
        <a:xfrm>
          <a:off x="1883363" y="2038968"/>
          <a:ext cx="4446386" cy="1630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574" tIns="172574" rIns="172574" bIns="17257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/>
            <a:t>Helps members provide the highest level of service by ensuring they are safe and healthy at work, and that they get fair pay and benefits for the ervivces they provide.</a:t>
          </a:r>
          <a:endParaRPr lang="en-US" sz="1700" kern="1200"/>
        </a:p>
      </dsp:txBody>
      <dsp:txXfrm>
        <a:off x="1883363" y="2038968"/>
        <a:ext cx="4446386" cy="1630617"/>
      </dsp:txXfrm>
    </dsp:sp>
    <dsp:sp modelId="{D89EB2FC-1054-4526-AD55-E67147B441DE}">
      <dsp:nvSpPr>
        <dsp:cNvPr id="0" name=""/>
        <dsp:cNvSpPr/>
      </dsp:nvSpPr>
      <dsp:spPr>
        <a:xfrm>
          <a:off x="0" y="4077240"/>
          <a:ext cx="6329750" cy="163061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4602703-148F-4995-9F44-E9B4933D161A}">
      <dsp:nvSpPr>
        <dsp:cNvPr id="0" name=""/>
        <dsp:cNvSpPr/>
      </dsp:nvSpPr>
      <dsp:spPr>
        <a:xfrm>
          <a:off x="493261" y="4444129"/>
          <a:ext cx="896839" cy="89683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2A863F7-B149-47E0-9A0E-7E1299A3F5C3}">
      <dsp:nvSpPr>
        <dsp:cNvPr id="0" name=""/>
        <dsp:cNvSpPr/>
      </dsp:nvSpPr>
      <dsp:spPr>
        <a:xfrm>
          <a:off x="1883363" y="4077240"/>
          <a:ext cx="4446386" cy="1630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574" tIns="172574" rIns="172574" bIns="17257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/>
            <a:t>Also advocates for better public services, like improvements to public health care and to the Canada Pension Plan, that would improve our communities and the lives of all Canadians.</a:t>
          </a:r>
          <a:endParaRPr lang="en-US" sz="1700" kern="1200"/>
        </a:p>
      </dsp:txBody>
      <dsp:txXfrm>
        <a:off x="1883363" y="4077240"/>
        <a:ext cx="4446386" cy="16306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AE375-8DC1-63F3-66B7-3DA8089239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CA" sz="9600"/>
              <a:t>WELCOME! </a:t>
            </a:r>
            <a:r>
              <a:rPr lang="en-CA" sz="9600">
                <a:sym typeface="Wingdings" panose="05000000000000000000" pitchFamily="2" charset="2"/>
              </a:rPr>
              <a:t></a:t>
            </a:r>
            <a:endParaRPr lang="en-CA" sz="9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8C624D-9C3C-43C3-DAE3-80B00B7AD4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CA" sz="6000"/>
              <a:t>CUPE LOCAL 3651</a:t>
            </a:r>
            <a:endParaRPr lang="en-CA" sz="6000" dirty="0"/>
          </a:p>
        </p:txBody>
      </p:sp>
    </p:spTree>
    <p:extLst>
      <p:ext uri="{BB962C8B-B14F-4D97-AF65-F5344CB8AC3E}">
        <p14:creationId xmlns:p14="http://schemas.microsoft.com/office/powerpoint/2010/main" val="4152045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FBDB0-D9A6-5998-D3CA-9663D9FBF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5458" y="639097"/>
            <a:ext cx="6593075" cy="1612490"/>
          </a:xfrm>
        </p:spPr>
        <p:txBody>
          <a:bodyPr>
            <a:normAutofit/>
          </a:bodyPr>
          <a:lstStyle/>
          <a:p>
            <a:r>
              <a:rPr lang="en-CA" dirty="0"/>
              <a:t>CUPE 3651</a:t>
            </a:r>
          </a:p>
        </p:txBody>
      </p:sp>
      <p:pic>
        <p:nvPicPr>
          <p:cNvPr id="5" name="Picture 4" descr="Hotel bell">
            <a:extLst>
              <a:ext uri="{FF2B5EF4-FFF2-40B4-BE49-F238E27FC236}">
                <a16:creationId xmlns:a16="http://schemas.microsoft.com/office/drawing/2014/main" id="{54FC24C4-B611-4E2E-24D5-F75746CADD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246" r="3630" b="-2"/>
          <a:stretch/>
        </p:blipFill>
        <p:spPr>
          <a:xfrm>
            <a:off x="20" y="975"/>
            <a:ext cx="4635988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ADB1B-8D53-CBB6-67DE-3F963EF71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458" y="2251587"/>
            <a:ext cx="6593075" cy="3972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2800" dirty="0"/>
              <a:t>Operates within 3 Collective Agreements:</a:t>
            </a:r>
          </a:p>
          <a:p>
            <a:pPr marL="0" indent="0">
              <a:buNone/>
            </a:pPr>
            <a:endParaRPr lang="en-CA" sz="2800" dirty="0"/>
          </a:p>
          <a:p>
            <a:pPr lvl="1"/>
            <a:r>
              <a:rPr lang="en-CA" sz="2400" dirty="0"/>
              <a:t> </a:t>
            </a:r>
            <a:r>
              <a:rPr lang="en-CA" sz="2400" dirty="0">
                <a:sym typeface="Wingdings" panose="05000000000000000000" pitchFamily="2" charset="2"/>
              </a:rPr>
              <a:t> Full Time Service</a:t>
            </a:r>
          </a:p>
          <a:p>
            <a:pPr lvl="1"/>
            <a:r>
              <a:rPr lang="en-CA" sz="2400" dirty="0">
                <a:sym typeface="Wingdings" panose="05000000000000000000" pitchFamily="2" charset="2"/>
              </a:rPr>
              <a:t> Part time Service</a:t>
            </a:r>
          </a:p>
          <a:p>
            <a:pPr lvl="1"/>
            <a:r>
              <a:rPr lang="en-CA" sz="2400" dirty="0">
                <a:sym typeface="Wingdings" panose="05000000000000000000" pitchFamily="2" charset="2"/>
              </a:rPr>
              <a:t> Clerical (Full Time &amp; Part time)</a:t>
            </a:r>
          </a:p>
        </p:txBody>
      </p:sp>
    </p:spTree>
    <p:extLst>
      <p:ext uri="{BB962C8B-B14F-4D97-AF65-F5344CB8AC3E}">
        <p14:creationId xmlns:p14="http://schemas.microsoft.com/office/powerpoint/2010/main" val="1130540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3812132-56AD-436D-A522-B55990A6A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ED2434-3471-8134-B15F-48E496F2E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4" y="639097"/>
            <a:ext cx="4789678" cy="37466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 dirty="0">
                <a:sym typeface="Wingdings" panose="05000000000000000000" pitchFamily="2" charset="2"/>
              </a:rPr>
              <a:t>Manned by your executive team and stewards </a:t>
            </a:r>
            <a:endParaRPr lang="en-US" sz="4800" dirty="0"/>
          </a:p>
        </p:txBody>
      </p:sp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475D7A13-D0A8-432A-B4F6-4EFC730F0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2379" y="639097"/>
            <a:ext cx="5471927" cy="5575439"/>
          </a:xfrm>
          <a:prstGeom prst="roundRect">
            <a:avLst>
              <a:gd name="adj" fmla="val 5310"/>
            </a:avLst>
          </a:prstGeom>
          <a:solidFill>
            <a:srgbClr val="FFFFFF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 defTabSz="457200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>
              <a:solidFill>
                <a:schemeClr val="tx1"/>
              </a:solidFill>
            </a:endParaRPr>
          </a:p>
        </p:txBody>
      </p:sp>
      <p:pic>
        <p:nvPicPr>
          <p:cNvPr id="5" name="Content Placeholder 4" descr="A qr code with purple squares&#10;&#10;Description automatically generated">
            <a:extLst>
              <a:ext uri="{FF2B5EF4-FFF2-40B4-BE49-F238E27FC236}">
                <a16:creationId xmlns:a16="http://schemas.microsoft.com/office/drawing/2014/main" id="{37CB3719-608E-F812-B6F8-335A7A369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971" y="1333795"/>
            <a:ext cx="4173253" cy="417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303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F80BA6A-9E4C-4A53-9C2E-FFC66DF85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31A6988-4CC3-42CD-9431-EDE8BA82A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2"/>
            <a:ext cx="4125976" cy="6858002"/>
          </a:xfrm>
          <a:custGeom>
            <a:avLst/>
            <a:gdLst>
              <a:gd name="connsiteX0" fmla="*/ 4125976 w 4125976"/>
              <a:gd name="connsiteY0" fmla="*/ 0 h 6858002"/>
              <a:gd name="connsiteX1" fmla="*/ 1300393 w 4125976"/>
              <a:gd name="connsiteY1" fmla="*/ 0 h 6858002"/>
              <a:gd name="connsiteX2" fmla="*/ 1300393 w 4125976"/>
              <a:gd name="connsiteY2" fmla="*/ 2 h 6858002"/>
              <a:gd name="connsiteX3" fmla="*/ 1155520 w 4125976"/>
              <a:gd name="connsiteY3" fmla="*/ 2 h 6858002"/>
              <a:gd name="connsiteX4" fmla="*/ 1074856 w 4125976"/>
              <a:gd name="connsiteY4" fmla="*/ 88573 h 6858002"/>
              <a:gd name="connsiteX5" fmla="*/ 0 w 4125976"/>
              <a:gd name="connsiteY5" fmla="*/ 3396600 h 6858002"/>
              <a:gd name="connsiteX6" fmla="*/ 1222540 w 4125976"/>
              <a:gd name="connsiteY6" fmla="*/ 6858002 h 6858002"/>
              <a:gd name="connsiteX7" fmla="*/ 4125598 w 4125976"/>
              <a:gd name="connsiteY7" fmla="*/ 6858002 h 6858002"/>
              <a:gd name="connsiteX8" fmla="*/ 4125976 w 4125976"/>
              <a:gd name="connsiteY8" fmla="*/ 685760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25976" h="6858002">
                <a:moveTo>
                  <a:pt x="4125976" y="0"/>
                </a:moveTo>
                <a:lnTo>
                  <a:pt x="1300393" y="0"/>
                </a:lnTo>
                <a:lnTo>
                  <a:pt x="1300393" y="2"/>
                </a:lnTo>
                <a:lnTo>
                  <a:pt x="1155520" y="2"/>
                </a:lnTo>
                <a:lnTo>
                  <a:pt x="1074856" y="88573"/>
                </a:lnTo>
                <a:cubicBezTo>
                  <a:pt x="422987" y="841260"/>
                  <a:pt x="0" y="2042663"/>
                  <a:pt x="0" y="3396600"/>
                </a:cubicBezTo>
                <a:cubicBezTo>
                  <a:pt x="0" y="4846647"/>
                  <a:pt x="488259" y="6121285"/>
                  <a:pt x="1222540" y="6858002"/>
                </a:cubicBezTo>
                <a:cubicBezTo>
                  <a:pt x="4125598" y="6858002"/>
                  <a:pt x="4125598" y="6858002"/>
                  <a:pt x="4125598" y="6858002"/>
                </a:cubicBezTo>
                <a:lnTo>
                  <a:pt x="4125976" y="6857600"/>
                </a:lnTo>
                <a:close/>
              </a:path>
            </a:pathLst>
          </a:cu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E92A1C-E4C0-EDCF-8CD7-F4C8AD48F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43466"/>
            <a:ext cx="2590799" cy="4995333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rgbClr val="FFFFFF"/>
                </a:solidFill>
              </a:rPr>
              <a:t>WHO ARE WE?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B0CAC03-AFEF-60CF-BD81-40B68AE5F1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9681696"/>
              </p:ext>
            </p:extLst>
          </p:nvPr>
        </p:nvGraphicFramePr>
        <p:xfrm>
          <a:off x="4808601" y="901700"/>
          <a:ext cx="6545199" cy="4820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288747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930B9D82-AD64-47EB-AA56-F2005D375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D21F67-77A0-4E4C-877A-44E07247E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4654296" cy="6856214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D4034DE-14FA-4CF1-8E19-414FC341E3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893"/>
          <a:stretch/>
        </p:blipFill>
        <p:spPr>
          <a:xfrm>
            <a:off x="0" y="0"/>
            <a:ext cx="4644770" cy="68562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81018A-1589-7C5C-EE91-D79D089E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43466"/>
            <a:ext cx="3351530" cy="4995333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WHAT DO WE DO?</a:t>
            </a:r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BF8EAAD-3470-4B18-9590-58F3F365F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1120" y="-2"/>
            <a:ext cx="7537705" cy="68562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7" name="Content Placeholder 2">
            <a:extLst>
              <a:ext uri="{FF2B5EF4-FFF2-40B4-BE49-F238E27FC236}">
                <a16:creationId xmlns:a16="http://schemas.microsoft.com/office/drawing/2014/main" id="{81BAEA9F-DFC5-FE4C-53BE-3198955502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150598"/>
              </p:ext>
            </p:extLst>
          </p:nvPr>
        </p:nvGraphicFramePr>
        <p:xfrm>
          <a:off x="5332599" y="572326"/>
          <a:ext cx="6329750" cy="5708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95485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A065E-6C45-6F63-DC3D-25FB3F438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CUPE COMMITEES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EDC8A-42AA-1CE8-D207-BD78E2A19C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CUPE NATIONAL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BDD7AF-1A5E-7159-9825-462BA49DBE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CA" dirty="0"/>
              <a:t>CUPE ONTARIO</a:t>
            </a:r>
          </a:p>
        </p:txBody>
      </p:sp>
      <p:pic>
        <p:nvPicPr>
          <p:cNvPr id="8" name="Content Placeholder 7" descr="A qr code with purple squares&#10;&#10;Description automatically generated">
            <a:extLst>
              <a:ext uri="{FF2B5EF4-FFF2-40B4-BE49-F238E27FC236}">
                <a16:creationId xmlns:a16="http://schemas.microsoft.com/office/drawing/2014/main" id="{35E3DA9F-A0BA-FB44-8885-924062BC437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096000" y="3175000"/>
            <a:ext cx="2921000" cy="2921000"/>
          </a:xfrm>
        </p:spPr>
      </p:pic>
      <p:pic>
        <p:nvPicPr>
          <p:cNvPr id="11" name="Content Placeholder 10" descr="A qr code with purple squares&#10;&#10;Description automatically generated">
            <a:extLst>
              <a:ext uri="{FF2B5EF4-FFF2-40B4-BE49-F238E27FC236}">
                <a16:creationId xmlns:a16="http://schemas.microsoft.com/office/drawing/2014/main" id="{1C495216-D025-9185-9A4E-9AE9D3A4EB2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73670" y="3175000"/>
            <a:ext cx="2921000" cy="2921000"/>
          </a:xfrm>
        </p:spPr>
      </p:pic>
    </p:spTree>
    <p:extLst>
      <p:ext uri="{BB962C8B-B14F-4D97-AF65-F5344CB8AC3E}">
        <p14:creationId xmlns:p14="http://schemas.microsoft.com/office/powerpoint/2010/main" val="868985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8BD78ED-75E1-4879-B369-BC61F7C45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04F8797-ED77-4C70-AAEA-0DE48267C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CAD06229-FEB7-4CC9-8BE7-1A9457B9C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322895"/>
          </a:xfrm>
          <a:custGeom>
            <a:avLst/>
            <a:gdLst>
              <a:gd name="connsiteX0" fmla="*/ 0 w 12192000"/>
              <a:gd name="connsiteY0" fmla="*/ 0 h 5322895"/>
              <a:gd name="connsiteX1" fmla="*/ 12192000 w 12192000"/>
              <a:gd name="connsiteY1" fmla="*/ 0 h 5322895"/>
              <a:gd name="connsiteX2" fmla="*/ 12192000 w 12192000"/>
              <a:gd name="connsiteY2" fmla="*/ 213719 h 5322895"/>
              <a:gd name="connsiteX3" fmla="*/ 12192000 w 12192000"/>
              <a:gd name="connsiteY3" fmla="*/ 471948 h 5322895"/>
              <a:gd name="connsiteX4" fmla="*/ 12192000 w 12192000"/>
              <a:gd name="connsiteY4" fmla="*/ 3571886 h 5322895"/>
              <a:gd name="connsiteX5" fmla="*/ 12192000 w 12192000"/>
              <a:gd name="connsiteY5" fmla="*/ 3753332 h 5322895"/>
              <a:gd name="connsiteX6" fmla="*/ 12192000 w 12192000"/>
              <a:gd name="connsiteY6" fmla="*/ 4806077 h 5322895"/>
              <a:gd name="connsiteX7" fmla="*/ 11957522 w 12192000"/>
              <a:gd name="connsiteY7" fmla="*/ 4849979 h 5322895"/>
              <a:gd name="connsiteX8" fmla="*/ 11679973 w 12192000"/>
              <a:gd name="connsiteY8" fmla="*/ 4899723 h 5322895"/>
              <a:gd name="connsiteX9" fmla="*/ 11401197 w 12192000"/>
              <a:gd name="connsiteY9" fmla="*/ 4948416 h 5322895"/>
              <a:gd name="connsiteX10" fmla="*/ 11121192 w 12192000"/>
              <a:gd name="connsiteY10" fmla="*/ 4990102 h 5322895"/>
              <a:gd name="connsiteX11" fmla="*/ 10842416 w 12192000"/>
              <a:gd name="connsiteY11" fmla="*/ 5032139 h 5322895"/>
              <a:gd name="connsiteX12" fmla="*/ 10562411 w 12192000"/>
              <a:gd name="connsiteY12" fmla="*/ 5071374 h 5322895"/>
              <a:gd name="connsiteX13" fmla="*/ 10286091 w 12192000"/>
              <a:gd name="connsiteY13" fmla="*/ 5105003 h 5322895"/>
              <a:gd name="connsiteX14" fmla="*/ 10006086 w 12192000"/>
              <a:gd name="connsiteY14" fmla="*/ 5136881 h 5322895"/>
              <a:gd name="connsiteX15" fmla="*/ 9727310 w 12192000"/>
              <a:gd name="connsiteY15" fmla="*/ 5165957 h 5322895"/>
              <a:gd name="connsiteX16" fmla="*/ 9453445 w 12192000"/>
              <a:gd name="connsiteY16" fmla="*/ 5191179 h 5322895"/>
              <a:gd name="connsiteX17" fmla="*/ 9175897 w 12192000"/>
              <a:gd name="connsiteY17" fmla="*/ 5216401 h 5322895"/>
              <a:gd name="connsiteX18" fmla="*/ 8902033 w 12192000"/>
              <a:gd name="connsiteY18" fmla="*/ 5237420 h 5322895"/>
              <a:gd name="connsiteX19" fmla="*/ 8628169 w 12192000"/>
              <a:gd name="connsiteY19" fmla="*/ 5253884 h 5322895"/>
              <a:gd name="connsiteX20" fmla="*/ 8355533 w 12192000"/>
              <a:gd name="connsiteY20" fmla="*/ 5271050 h 5322895"/>
              <a:gd name="connsiteX21" fmla="*/ 8085353 w 12192000"/>
              <a:gd name="connsiteY21" fmla="*/ 5285412 h 5322895"/>
              <a:gd name="connsiteX22" fmla="*/ 7817629 w 12192000"/>
              <a:gd name="connsiteY22" fmla="*/ 5295571 h 5322895"/>
              <a:gd name="connsiteX23" fmla="*/ 7549905 w 12192000"/>
              <a:gd name="connsiteY23" fmla="*/ 5304329 h 5322895"/>
              <a:gd name="connsiteX24" fmla="*/ 7284638 w 12192000"/>
              <a:gd name="connsiteY24" fmla="*/ 5312736 h 5322895"/>
              <a:gd name="connsiteX25" fmla="*/ 7023055 w 12192000"/>
              <a:gd name="connsiteY25" fmla="*/ 5316590 h 5322895"/>
              <a:gd name="connsiteX26" fmla="*/ 6761472 w 12192000"/>
              <a:gd name="connsiteY26" fmla="*/ 5320793 h 5322895"/>
              <a:gd name="connsiteX27" fmla="*/ 6503573 w 12192000"/>
              <a:gd name="connsiteY27" fmla="*/ 5322895 h 5322895"/>
              <a:gd name="connsiteX28" fmla="*/ 6248130 w 12192000"/>
              <a:gd name="connsiteY28" fmla="*/ 5320793 h 5322895"/>
              <a:gd name="connsiteX29" fmla="*/ 5995144 w 12192000"/>
              <a:gd name="connsiteY29" fmla="*/ 5320793 h 5322895"/>
              <a:gd name="connsiteX30" fmla="*/ 5744613 w 12192000"/>
              <a:gd name="connsiteY30" fmla="*/ 5316590 h 5322895"/>
              <a:gd name="connsiteX31" fmla="*/ 5498995 w 12192000"/>
              <a:gd name="connsiteY31" fmla="*/ 5310284 h 5322895"/>
              <a:gd name="connsiteX32" fmla="*/ 5255834 w 12192000"/>
              <a:gd name="connsiteY32" fmla="*/ 5304329 h 5322895"/>
              <a:gd name="connsiteX33" fmla="*/ 5017584 w 12192000"/>
              <a:gd name="connsiteY33" fmla="*/ 5297673 h 5322895"/>
              <a:gd name="connsiteX34" fmla="*/ 4780562 w 12192000"/>
              <a:gd name="connsiteY34" fmla="*/ 5287514 h 5322895"/>
              <a:gd name="connsiteX35" fmla="*/ 4547227 w 12192000"/>
              <a:gd name="connsiteY35" fmla="*/ 5276654 h 5322895"/>
              <a:gd name="connsiteX36" fmla="*/ 4318800 w 12192000"/>
              <a:gd name="connsiteY36" fmla="*/ 5266846 h 5322895"/>
              <a:gd name="connsiteX37" fmla="*/ 3873004 w 12192000"/>
              <a:gd name="connsiteY37" fmla="*/ 5239171 h 5322895"/>
              <a:gd name="connsiteX38" fmla="*/ 3445628 w 12192000"/>
              <a:gd name="connsiteY38" fmla="*/ 5209746 h 5322895"/>
              <a:gd name="connsiteX39" fmla="*/ 3035446 w 12192000"/>
              <a:gd name="connsiteY39" fmla="*/ 5178918 h 5322895"/>
              <a:gd name="connsiteX40" fmla="*/ 2647370 w 12192000"/>
              <a:gd name="connsiteY40" fmla="*/ 5144939 h 5322895"/>
              <a:gd name="connsiteX41" fmla="*/ 2276487 w 12192000"/>
              <a:gd name="connsiteY41" fmla="*/ 5109557 h 5322895"/>
              <a:gd name="connsiteX42" fmla="*/ 1932621 w 12192000"/>
              <a:gd name="connsiteY42" fmla="*/ 5071374 h 5322895"/>
              <a:gd name="connsiteX43" fmla="*/ 1609634 w 12192000"/>
              <a:gd name="connsiteY43" fmla="*/ 5033891 h 5322895"/>
              <a:gd name="connsiteX44" fmla="*/ 1312435 w 12192000"/>
              <a:gd name="connsiteY44" fmla="*/ 4996408 h 5322895"/>
              <a:gd name="connsiteX45" fmla="*/ 1039799 w 12192000"/>
              <a:gd name="connsiteY45" fmla="*/ 4961027 h 5322895"/>
              <a:gd name="connsiteX46" fmla="*/ 797865 w 12192000"/>
              <a:gd name="connsiteY46" fmla="*/ 4927397 h 5322895"/>
              <a:gd name="connsiteX47" fmla="*/ 579265 w 12192000"/>
              <a:gd name="connsiteY47" fmla="*/ 4895519 h 5322895"/>
              <a:gd name="connsiteX48" fmla="*/ 395052 w 12192000"/>
              <a:gd name="connsiteY48" fmla="*/ 4868896 h 5322895"/>
              <a:gd name="connsiteX49" fmla="*/ 240312 w 12192000"/>
              <a:gd name="connsiteY49" fmla="*/ 4843673 h 5322895"/>
              <a:gd name="connsiteX50" fmla="*/ 27853 w 12192000"/>
              <a:gd name="connsiteY50" fmla="*/ 4807592 h 5322895"/>
              <a:gd name="connsiteX51" fmla="*/ 0 w 12192000"/>
              <a:gd name="connsiteY51" fmla="*/ 4802879 h 5322895"/>
              <a:gd name="connsiteX52" fmla="*/ 0 w 12192000"/>
              <a:gd name="connsiteY52" fmla="*/ 3753332 h 5322895"/>
              <a:gd name="connsiteX53" fmla="*/ 0 w 12192000"/>
              <a:gd name="connsiteY53" fmla="*/ 3571886 h 5322895"/>
              <a:gd name="connsiteX54" fmla="*/ 0 w 12192000"/>
              <a:gd name="connsiteY54" fmla="*/ 471948 h 5322895"/>
              <a:gd name="connsiteX55" fmla="*/ 0 w 12192000"/>
              <a:gd name="connsiteY55" fmla="*/ 213719 h 532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000" h="5322895">
                <a:moveTo>
                  <a:pt x="0" y="0"/>
                </a:moveTo>
                <a:lnTo>
                  <a:pt x="12192000" y="0"/>
                </a:lnTo>
                <a:lnTo>
                  <a:pt x="12192000" y="213719"/>
                </a:lnTo>
                <a:lnTo>
                  <a:pt x="12192000" y="471948"/>
                </a:lnTo>
                <a:lnTo>
                  <a:pt x="12192000" y="3571886"/>
                </a:lnTo>
                <a:lnTo>
                  <a:pt x="12192000" y="3753332"/>
                </a:lnTo>
                <a:lnTo>
                  <a:pt x="12192000" y="4806077"/>
                </a:lnTo>
                <a:lnTo>
                  <a:pt x="11957522" y="4849979"/>
                </a:lnTo>
                <a:lnTo>
                  <a:pt x="11679973" y="4899723"/>
                </a:lnTo>
                <a:lnTo>
                  <a:pt x="11401197" y="4948416"/>
                </a:lnTo>
                <a:lnTo>
                  <a:pt x="11121192" y="4990102"/>
                </a:lnTo>
                <a:lnTo>
                  <a:pt x="10842416" y="5032139"/>
                </a:lnTo>
                <a:lnTo>
                  <a:pt x="10562411" y="5071374"/>
                </a:lnTo>
                <a:lnTo>
                  <a:pt x="10286091" y="5105003"/>
                </a:lnTo>
                <a:lnTo>
                  <a:pt x="10006086" y="5136881"/>
                </a:lnTo>
                <a:lnTo>
                  <a:pt x="9727310" y="5165957"/>
                </a:lnTo>
                <a:lnTo>
                  <a:pt x="9453445" y="5191179"/>
                </a:lnTo>
                <a:lnTo>
                  <a:pt x="9175897" y="5216401"/>
                </a:lnTo>
                <a:lnTo>
                  <a:pt x="8902033" y="5237420"/>
                </a:lnTo>
                <a:lnTo>
                  <a:pt x="8628169" y="5253884"/>
                </a:lnTo>
                <a:lnTo>
                  <a:pt x="8355533" y="5271050"/>
                </a:lnTo>
                <a:lnTo>
                  <a:pt x="8085353" y="5285412"/>
                </a:lnTo>
                <a:lnTo>
                  <a:pt x="7817629" y="5295571"/>
                </a:lnTo>
                <a:lnTo>
                  <a:pt x="7549905" y="5304329"/>
                </a:lnTo>
                <a:lnTo>
                  <a:pt x="7284638" y="5312736"/>
                </a:lnTo>
                <a:lnTo>
                  <a:pt x="7023055" y="5316590"/>
                </a:lnTo>
                <a:lnTo>
                  <a:pt x="6761472" y="5320793"/>
                </a:lnTo>
                <a:lnTo>
                  <a:pt x="6503573" y="5322895"/>
                </a:lnTo>
                <a:lnTo>
                  <a:pt x="6248130" y="5320793"/>
                </a:lnTo>
                <a:lnTo>
                  <a:pt x="5995144" y="5320793"/>
                </a:lnTo>
                <a:lnTo>
                  <a:pt x="5744613" y="5316590"/>
                </a:lnTo>
                <a:lnTo>
                  <a:pt x="5498995" y="5310284"/>
                </a:lnTo>
                <a:lnTo>
                  <a:pt x="5255834" y="5304329"/>
                </a:lnTo>
                <a:lnTo>
                  <a:pt x="5017584" y="5297673"/>
                </a:lnTo>
                <a:lnTo>
                  <a:pt x="4780562" y="5287514"/>
                </a:lnTo>
                <a:lnTo>
                  <a:pt x="4547227" y="5276654"/>
                </a:lnTo>
                <a:lnTo>
                  <a:pt x="4318800" y="5266846"/>
                </a:lnTo>
                <a:lnTo>
                  <a:pt x="3873004" y="5239171"/>
                </a:lnTo>
                <a:lnTo>
                  <a:pt x="3445628" y="5209746"/>
                </a:lnTo>
                <a:lnTo>
                  <a:pt x="3035446" y="5178918"/>
                </a:lnTo>
                <a:lnTo>
                  <a:pt x="2647370" y="5144939"/>
                </a:lnTo>
                <a:lnTo>
                  <a:pt x="2276487" y="5109557"/>
                </a:lnTo>
                <a:lnTo>
                  <a:pt x="1932621" y="5071374"/>
                </a:lnTo>
                <a:lnTo>
                  <a:pt x="1609634" y="5033891"/>
                </a:lnTo>
                <a:lnTo>
                  <a:pt x="1312435" y="4996408"/>
                </a:lnTo>
                <a:lnTo>
                  <a:pt x="1039799" y="4961027"/>
                </a:lnTo>
                <a:lnTo>
                  <a:pt x="797865" y="4927397"/>
                </a:lnTo>
                <a:lnTo>
                  <a:pt x="579265" y="4895519"/>
                </a:lnTo>
                <a:lnTo>
                  <a:pt x="395052" y="4868896"/>
                </a:lnTo>
                <a:lnTo>
                  <a:pt x="240312" y="4843673"/>
                </a:lnTo>
                <a:lnTo>
                  <a:pt x="27853" y="4807592"/>
                </a:lnTo>
                <a:lnTo>
                  <a:pt x="0" y="4802879"/>
                </a:lnTo>
                <a:lnTo>
                  <a:pt x="0" y="3753332"/>
                </a:lnTo>
                <a:lnTo>
                  <a:pt x="0" y="3571886"/>
                </a:lnTo>
                <a:lnTo>
                  <a:pt x="0" y="471948"/>
                </a:lnTo>
                <a:lnTo>
                  <a:pt x="0" y="213719"/>
                </a:lnTo>
                <a:close/>
              </a:path>
            </a:pathLst>
          </a:custGeom>
          <a:ln w="444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2B44E02-2041-49BE-AF61-F91454DC3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49" r="62095"/>
          <a:stretch/>
        </p:blipFill>
        <p:spPr>
          <a:xfrm flipH="1">
            <a:off x="8948814" y="3265714"/>
            <a:ext cx="3243185" cy="1898718"/>
          </a:xfrm>
          <a:custGeom>
            <a:avLst/>
            <a:gdLst>
              <a:gd name="connsiteX0" fmla="*/ 220380 w 3243185"/>
              <a:gd name="connsiteY0" fmla="*/ 404386 h 1898718"/>
              <a:gd name="connsiteX1" fmla="*/ 278149 w 3243185"/>
              <a:gd name="connsiteY1" fmla="*/ 410805 h 1898718"/>
              <a:gd name="connsiteX2" fmla="*/ 297405 w 3243185"/>
              <a:gd name="connsiteY2" fmla="*/ 423642 h 1898718"/>
              <a:gd name="connsiteX3" fmla="*/ 316662 w 3243185"/>
              <a:gd name="connsiteY3" fmla="*/ 430061 h 1898718"/>
              <a:gd name="connsiteX4" fmla="*/ 355175 w 3243185"/>
              <a:gd name="connsiteY4" fmla="*/ 455737 h 1898718"/>
              <a:gd name="connsiteX5" fmla="*/ 406525 w 3243185"/>
              <a:gd name="connsiteY5" fmla="*/ 468574 h 1898718"/>
              <a:gd name="connsiteX6" fmla="*/ 425782 w 3243185"/>
              <a:gd name="connsiteY6" fmla="*/ 481412 h 1898718"/>
              <a:gd name="connsiteX7" fmla="*/ 445038 w 3243185"/>
              <a:gd name="connsiteY7" fmla="*/ 487831 h 1898718"/>
              <a:gd name="connsiteX8" fmla="*/ 483551 w 3243185"/>
              <a:gd name="connsiteY8" fmla="*/ 526344 h 1898718"/>
              <a:gd name="connsiteX9" fmla="*/ 483551 w 3243185"/>
              <a:gd name="connsiteY9" fmla="*/ 609788 h 1898718"/>
              <a:gd name="connsiteX10" fmla="*/ 445038 w 3243185"/>
              <a:gd name="connsiteY10" fmla="*/ 635464 h 1898718"/>
              <a:gd name="connsiteX11" fmla="*/ 246055 w 3243185"/>
              <a:gd name="connsiteY11" fmla="*/ 629045 h 1898718"/>
              <a:gd name="connsiteX12" fmla="*/ 233217 w 3243185"/>
              <a:gd name="connsiteY12" fmla="*/ 609788 h 1898718"/>
              <a:gd name="connsiteX13" fmla="*/ 213961 w 3243185"/>
              <a:gd name="connsiteY13" fmla="*/ 603370 h 1898718"/>
              <a:gd name="connsiteX14" fmla="*/ 188285 w 3243185"/>
              <a:gd name="connsiteY14" fmla="*/ 564857 h 1898718"/>
              <a:gd name="connsiteX15" fmla="*/ 175448 w 3243185"/>
              <a:gd name="connsiteY15" fmla="*/ 526344 h 1898718"/>
              <a:gd name="connsiteX16" fmla="*/ 220380 w 3243185"/>
              <a:gd name="connsiteY16" fmla="*/ 404386 h 1898718"/>
              <a:gd name="connsiteX17" fmla="*/ 3243185 w 3243185"/>
              <a:gd name="connsiteY17" fmla="*/ 0 h 1898718"/>
              <a:gd name="connsiteX18" fmla="*/ 2298567 w 3243185"/>
              <a:gd name="connsiteY18" fmla="*/ 0 h 1898718"/>
              <a:gd name="connsiteX19" fmla="*/ 2293659 w 3243185"/>
              <a:gd name="connsiteY19" fmla="*/ 51351 h 1898718"/>
              <a:gd name="connsiteX20" fmla="*/ 2274403 w 3243185"/>
              <a:gd name="connsiteY20" fmla="*/ 83445 h 1898718"/>
              <a:gd name="connsiteX21" fmla="*/ 2248728 w 3243185"/>
              <a:gd name="connsiteY21" fmla="*/ 121958 h 1898718"/>
              <a:gd name="connsiteX22" fmla="*/ 2203796 w 3243185"/>
              <a:gd name="connsiteY22" fmla="*/ 166890 h 1898718"/>
              <a:gd name="connsiteX23" fmla="*/ 2178121 w 3243185"/>
              <a:gd name="connsiteY23" fmla="*/ 173308 h 1898718"/>
              <a:gd name="connsiteX24" fmla="*/ 2126770 w 3243185"/>
              <a:gd name="connsiteY24" fmla="*/ 211821 h 1898718"/>
              <a:gd name="connsiteX25" fmla="*/ 2081838 w 3243185"/>
              <a:gd name="connsiteY25" fmla="*/ 237497 h 1898718"/>
              <a:gd name="connsiteX26" fmla="*/ 2043325 w 3243185"/>
              <a:gd name="connsiteY26" fmla="*/ 250334 h 1898718"/>
              <a:gd name="connsiteX27" fmla="*/ 1972718 w 3243185"/>
              <a:gd name="connsiteY27" fmla="*/ 288847 h 1898718"/>
              <a:gd name="connsiteX28" fmla="*/ 1940624 w 3243185"/>
              <a:gd name="connsiteY28" fmla="*/ 295266 h 1898718"/>
              <a:gd name="connsiteX29" fmla="*/ 1914949 w 3243185"/>
              <a:gd name="connsiteY29" fmla="*/ 308104 h 1898718"/>
              <a:gd name="connsiteX30" fmla="*/ 1895693 w 3243185"/>
              <a:gd name="connsiteY30" fmla="*/ 320941 h 1898718"/>
              <a:gd name="connsiteX31" fmla="*/ 1870017 w 3243185"/>
              <a:gd name="connsiteY31" fmla="*/ 327360 h 1898718"/>
              <a:gd name="connsiteX32" fmla="*/ 1831504 w 3243185"/>
              <a:gd name="connsiteY32" fmla="*/ 340198 h 1898718"/>
              <a:gd name="connsiteX33" fmla="*/ 1780154 w 3243185"/>
              <a:gd name="connsiteY33" fmla="*/ 353035 h 1898718"/>
              <a:gd name="connsiteX34" fmla="*/ 1760897 w 3243185"/>
              <a:gd name="connsiteY34" fmla="*/ 359454 h 1898718"/>
              <a:gd name="connsiteX35" fmla="*/ 1683871 w 3243185"/>
              <a:gd name="connsiteY35" fmla="*/ 397967 h 1898718"/>
              <a:gd name="connsiteX36" fmla="*/ 1632521 w 3243185"/>
              <a:gd name="connsiteY36" fmla="*/ 410805 h 1898718"/>
              <a:gd name="connsiteX37" fmla="*/ 1594008 w 3243185"/>
              <a:gd name="connsiteY37" fmla="*/ 423642 h 1898718"/>
              <a:gd name="connsiteX38" fmla="*/ 1568333 w 3243185"/>
              <a:gd name="connsiteY38" fmla="*/ 430061 h 1898718"/>
              <a:gd name="connsiteX39" fmla="*/ 1542657 w 3243185"/>
              <a:gd name="connsiteY39" fmla="*/ 442899 h 1898718"/>
              <a:gd name="connsiteX40" fmla="*/ 1516982 w 3243185"/>
              <a:gd name="connsiteY40" fmla="*/ 449318 h 1898718"/>
              <a:gd name="connsiteX41" fmla="*/ 1497725 w 3243185"/>
              <a:gd name="connsiteY41" fmla="*/ 455737 h 1898718"/>
              <a:gd name="connsiteX42" fmla="*/ 1452794 w 3243185"/>
              <a:gd name="connsiteY42" fmla="*/ 468574 h 1898718"/>
              <a:gd name="connsiteX43" fmla="*/ 1433537 w 3243185"/>
              <a:gd name="connsiteY43" fmla="*/ 481412 h 1898718"/>
              <a:gd name="connsiteX44" fmla="*/ 1369349 w 3243185"/>
              <a:gd name="connsiteY44" fmla="*/ 494250 h 1898718"/>
              <a:gd name="connsiteX45" fmla="*/ 1324417 w 3243185"/>
              <a:gd name="connsiteY45" fmla="*/ 519925 h 1898718"/>
              <a:gd name="connsiteX46" fmla="*/ 1285904 w 3243185"/>
              <a:gd name="connsiteY46" fmla="*/ 539181 h 1898718"/>
              <a:gd name="connsiteX47" fmla="*/ 1247391 w 3243185"/>
              <a:gd name="connsiteY47" fmla="*/ 545600 h 1898718"/>
              <a:gd name="connsiteX48" fmla="*/ 1176784 w 3243185"/>
              <a:gd name="connsiteY48" fmla="*/ 564857 h 1898718"/>
              <a:gd name="connsiteX49" fmla="*/ 907194 w 3243185"/>
              <a:gd name="connsiteY49" fmla="*/ 577694 h 1898718"/>
              <a:gd name="connsiteX50" fmla="*/ 881518 w 3243185"/>
              <a:gd name="connsiteY50" fmla="*/ 584113 h 1898718"/>
              <a:gd name="connsiteX51" fmla="*/ 656860 w 3243185"/>
              <a:gd name="connsiteY51" fmla="*/ 577694 h 1898718"/>
              <a:gd name="connsiteX52" fmla="*/ 637603 w 3243185"/>
              <a:gd name="connsiteY52" fmla="*/ 558438 h 1898718"/>
              <a:gd name="connsiteX53" fmla="*/ 618347 w 3243185"/>
              <a:gd name="connsiteY53" fmla="*/ 519925 h 1898718"/>
              <a:gd name="connsiteX54" fmla="*/ 599090 w 3243185"/>
              <a:gd name="connsiteY54" fmla="*/ 500668 h 1898718"/>
              <a:gd name="connsiteX55" fmla="*/ 566996 w 3243185"/>
              <a:gd name="connsiteY55" fmla="*/ 474993 h 1898718"/>
              <a:gd name="connsiteX56" fmla="*/ 560577 w 3243185"/>
              <a:gd name="connsiteY56" fmla="*/ 455737 h 1898718"/>
              <a:gd name="connsiteX57" fmla="*/ 522064 w 3243185"/>
              <a:gd name="connsiteY57" fmla="*/ 436480 h 1898718"/>
              <a:gd name="connsiteX58" fmla="*/ 502808 w 3243185"/>
              <a:gd name="connsiteY58" fmla="*/ 423642 h 1898718"/>
              <a:gd name="connsiteX59" fmla="*/ 464295 w 3243185"/>
              <a:gd name="connsiteY59" fmla="*/ 410805 h 1898718"/>
              <a:gd name="connsiteX60" fmla="*/ 445038 w 3243185"/>
              <a:gd name="connsiteY60" fmla="*/ 397967 h 1898718"/>
              <a:gd name="connsiteX61" fmla="*/ 374431 w 3243185"/>
              <a:gd name="connsiteY61" fmla="*/ 391548 h 1898718"/>
              <a:gd name="connsiteX62" fmla="*/ 329500 w 3243185"/>
              <a:gd name="connsiteY62" fmla="*/ 372292 h 1898718"/>
              <a:gd name="connsiteX63" fmla="*/ 310243 w 3243185"/>
              <a:gd name="connsiteY63" fmla="*/ 365873 h 1898718"/>
              <a:gd name="connsiteX64" fmla="*/ 271730 w 3243185"/>
              <a:gd name="connsiteY64" fmla="*/ 340198 h 1898718"/>
              <a:gd name="connsiteX65" fmla="*/ 239636 w 3243185"/>
              <a:gd name="connsiteY65" fmla="*/ 301685 h 1898718"/>
              <a:gd name="connsiteX66" fmla="*/ 201123 w 3243185"/>
              <a:gd name="connsiteY66" fmla="*/ 269591 h 1898718"/>
              <a:gd name="connsiteX67" fmla="*/ 149773 w 3243185"/>
              <a:gd name="connsiteY67" fmla="*/ 224659 h 1898718"/>
              <a:gd name="connsiteX68" fmla="*/ 111260 w 3243185"/>
              <a:gd name="connsiteY68" fmla="*/ 211821 h 1898718"/>
              <a:gd name="connsiteX69" fmla="*/ 92003 w 3243185"/>
              <a:gd name="connsiteY69" fmla="*/ 205402 h 1898718"/>
              <a:gd name="connsiteX70" fmla="*/ 72747 w 3243185"/>
              <a:gd name="connsiteY70" fmla="*/ 192565 h 1898718"/>
              <a:gd name="connsiteX71" fmla="*/ 34234 w 3243185"/>
              <a:gd name="connsiteY71" fmla="*/ 160471 h 1898718"/>
              <a:gd name="connsiteX72" fmla="*/ 8558 w 3243185"/>
              <a:gd name="connsiteY72" fmla="*/ 121958 h 1898718"/>
              <a:gd name="connsiteX73" fmla="*/ 11877 w 3243185"/>
              <a:gd name="connsiteY73" fmla="*/ 15345 h 1898718"/>
              <a:gd name="connsiteX74" fmla="*/ 16098 w 3243185"/>
              <a:gd name="connsiteY74" fmla="*/ 0 h 1898718"/>
              <a:gd name="connsiteX75" fmla="*/ 0 w 3243185"/>
              <a:gd name="connsiteY75" fmla="*/ 0 h 1898718"/>
              <a:gd name="connsiteX76" fmla="*/ 0 w 3243185"/>
              <a:gd name="connsiteY76" fmla="*/ 1540363 h 1898718"/>
              <a:gd name="connsiteX77" fmla="*/ 234477 w 3243185"/>
              <a:gd name="connsiteY77" fmla="*/ 1584265 h 1898718"/>
              <a:gd name="connsiteX78" fmla="*/ 512026 w 3243185"/>
              <a:gd name="connsiteY78" fmla="*/ 1634009 h 1898718"/>
              <a:gd name="connsiteX79" fmla="*/ 790802 w 3243185"/>
              <a:gd name="connsiteY79" fmla="*/ 1682702 h 1898718"/>
              <a:gd name="connsiteX80" fmla="*/ 1070807 w 3243185"/>
              <a:gd name="connsiteY80" fmla="*/ 1724388 h 1898718"/>
              <a:gd name="connsiteX81" fmla="*/ 1349583 w 3243185"/>
              <a:gd name="connsiteY81" fmla="*/ 1766425 h 1898718"/>
              <a:gd name="connsiteX82" fmla="*/ 1629588 w 3243185"/>
              <a:gd name="connsiteY82" fmla="*/ 1805660 h 1898718"/>
              <a:gd name="connsiteX83" fmla="*/ 1905908 w 3243185"/>
              <a:gd name="connsiteY83" fmla="*/ 1839289 h 1898718"/>
              <a:gd name="connsiteX84" fmla="*/ 2185913 w 3243185"/>
              <a:gd name="connsiteY84" fmla="*/ 1871167 h 1898718"/>
              <a:gd name="connsiteX85" fmla="*/ 2450068 w 3243185"/>
              <a:gd name="connsiteY85" fmla="*/ 1898718 h 1898718"/>
              <a:gd name="connsiteX86" fmla="*/ 3243185 w 3243185"/>
              <a:gd name="connsiteY86" fmla="*/ 1898718 h 1898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243185" h="1898718">
                <a:moveTo>
                  <a:pt x="220380" y="404386"/>
                </a:moveTo>
                <a:cubicBezTo>
                  <a:pt x="239636" y="406526"/>
                  <a:pt x="259352" y="406106"/>
                  <a:pt x="278149" y="410805"/>
                </a:cubicBezTo>
                <a:cubicBezTo>
                  <a:pt x="285633" y="412676"/>
                  <a:pt x="290505" y="420192"/>
                  <a:pt x="297405" y="423642"/>
                </a:cubicBezTo>
                <a:cubicBezTo>
                  <a:pt x="303457" y="426669"/>
                  <a:pt x="310747" y="426775"/>
                  <a:pt x="316662" y="430061"/>
                </a:cubicBezTo>
                <a:cubicBezTo>
                  <a:pt x="330149" y="437554"/>
                  <a:pt x="340537" y="450857"/>
                  <a:pt x="355175" y="455737"/>
                </a:cubicBezTo>
                <a:cubicBezTo>
                  <a:pt x="384781" y="465606"/>
                  <a:pt x="367797" y="460829"/>
                  <a:pt x="406525" y="468574"/>
                </a:cubicBezTo>
                <a:cubicBezTo>
                  <a:pt x="412944" y="472853"/>
                  <a:pt x="418882" y="477962"/>
                  <a:pt x="425782" y="481412"/>
                </a:cubicBezTo>
                <a:cubicBezTo>
                  <a:pt x="431834" y="484438"/>
                  <a:pt x="439698" y="483676"/>
                  <a:pt x="445038" y="487831"/>
                </a:cubicBezTo>
                <a:cubicBezTo>
                  <a:pt x="459369" y="498977"/>
                  <a:pt x="483551" y="526344"/>
                  <a:pt x="483551" y="526344"/>
                </a:cubicBezTo>
                <a:cubicBezTo>
                  <a:pt x="493199" y="555288"/>
                  <a:pt x="501991" y="572910"/>
                  <a:pt x="483551" y="609788"/>
                </a:cubicBezTo>
                <a:cubicBezTo>
                  <a:pt x="476651" y="623588"/>
                  <a:pt x="445038" y="635464"/>
                  <a:pt x="445038" y="635464"/>
                </a:cubicBezTo>
                <a:cubicBezTo>
                  <a:pt x="378711" y="633324"/>
                  <a:pt x="311935" y="637030"/>
                  <a:pt x="246055" y="629045"/>
                </a:cubicBezTo>
                <a:cubicBezTo>
                  <a:pt x="238396" y="628117"/>
                  <a:pt x="239242" y="614607"/>
                  <a:pt x="233217" y="609788"/>
                </a:cubicBezTo>
                <a:cubicBezTo>
                  <a:pt x="227934" y="605562"/>
                  <a:pt x="220380" y="605509"/>
                  <a:pt x="213961" y="603370"/>
                </a:cubicBezTo>
                <a:cubicBezTo>
                  <a:pt x="205402" y="590532"/>
                  <a:pt x="193165" y="579494"/>
                  <a:pt x="188285" y="564857"/>
                </a:cubicBezTo>
                <a:lnTo>
                  <a:pt x="175448" y="526344"/>
                </a:lnTo>
                <a:cubicBezTo>
                  <a:pt x="182293" y="423657"/>
                  <a:pt x="212891" y="424712"/>
                  <a:pt x="220380" y="404386"/>
                </a:cubicBezTo>
                <a:close/>
                <a:moveTo>
                  <a:pt x="3243185" y="0"/>
                </a:moveTo>
                <a:lnTo>
                  <a:pt x="2298567" y="0"/>
                </a:lnTo>
                <a:lnTo>
                  <a:pt x="2293659" y="51351"/>
                </a:lnTo>
                <a:cubicBezTo>
                  <a:pt x="2291895" y="63701"/>
                  <a:pt x="2281101" y="72919"/>
                  <a:pt x="2274403" y="83445"/>
                </a:cubicBezTo>
                <a:cubicBezTo>
                  <a:pt x="2266120" y="96461"/>
                  <a:pt x="2257985" y="109614"/>
                  <a:pt x="2248728" y="121958"/>
                </a:cubicBezTo>
                <a:cubicBezTo>
                  <a:pt x="2233323" y="142498"/>
                  <a:pt x="2227760" y="154908"/>
                  <a:pt x="2203796" y="166890"/>
                </a:cubicBezTo>
                <a:cubicBezTo>
                  <a:pt x="2195906" y="170835"/>
                  <a:pt x="2186679" y="171169"/>
                  <a:pt x="2178121" y="173308"/>
                </a:cubicBezTo>
                <a:cubicBezTo>
                  <a:pt x="2148108" y="203321"/>
                  <a:pt x="2169307" y="185236"/>
                  <a:pt x="2126770" y="211821"/>
                </a:cubicBezTo>
                <a:cubicBezTo>
                  <a:pt x="2106184" y="224688"/>
                  <a:pt x="2106188" y="227757"/>
                  <a:pt x="2081838" y="237497"/>
                </a:cubicBezTo>
                <a:cubicBezTo>
                  <a:pt x="2069275" y="242522"/>
                  <a:pt x="2054585" y="242828"/>
                  <a:pt x="2043325" y="250334"/>
                </a:cubicBezTo>
                <a:cubicBezTo>
                  <a:pt x="2023241" y="263724"/>
                  <a:pt x="1993522" y="284687"/>
                  <a:pt x="1972718" y="288847"/>
                </a:cubicBezTo>
                <a:lnTo>
                  <a:pt x="1940624" y="295266"/>
                </a:lnTo>
                <a:cubicBezTo>
                  <a:pt x="1932066" y="299545"/>
                  <a:pt x="1923257" y="303356"/>
                  <a:pt x="1914949" y="308104"/>
                </a:cubicBezTo>
                <a:cubicBezTo>
                  <a:pt x="1908251" y="311931"/>
                  <a:pt x="1902783" y="317902"/>
                  <a:pt x="1895693" y="320941"/>
                </a:cubicBezTo>
                <a:cubicBezTo>
                  <a:pt x="1887584" y="324416"/>
                  <a:pt x="1878467" y="324825"/>
                  <a:pt x="1870017" y="327360"/>
                </a:cubicBezTo>
                <a:cubicBezTo>
                  <a:pt x="1857056" y="331248"/>
                  <a:pt x="1844633" y="336916"/>
                  <a:pt x="1831504" y="340198"/>
                </a:cubicBezTo>
                <a:cubicBezTo>
                  <a:pt x="1814387" y="344477"/>
                  <a:pt x="1796892" y="347456"/>
                  <a:pt x="1780154" y="353035"/>
                </a:cubicBezTo>
                <a:cubicBezTo>
                  <a:pt x="1773735" y="355175"/>
                  <a:pt x="1766812" y="356168"/>
                  <a:pt x="1760897" y="359454"/>
                </a:cubicBezTo>
                <a:cubicBezTo>
                  <a:pt x="1709553" y="387979"/>
                  <a:pt x="1738400" y="384335"/>
                  <a:pt x="1683871" y="397967"/>
                </a:cubicBezTo>
                <a:cubicBezTo>
                  <a:pt x="1666755" y="402246"/>
                  <a:pt x="1649259" y="405226"/>
                  <a:pt x="1632521" y="410805"/>
                </a:cubicBezTo>
                <a:cubicBezTo>
                  <a:pt x="1619683" y="415084"/>
                  <a:pt x="1607136" y="420361"/>
                  <a:pt x="1594008" y="423642"/>
                </a:cubicBezTo>
                <a:cubicBezTo>
                  <a:pt x="1585449" y="425782"/>
                  <a:pt x="1576593" y="426964"/>
                  <a:pt x="1568333" y="430061"/>
                </a:cubicBezTo>
                <a:cubicBezTo>
                  <a:pt x="1559373" y="433421"/>
                  <a:pt x="1551617" y="439539"/>
                  <a:pt x="1542657" y="442899"/>
                </a:cubicBezTo>
                <a:cubicBezTo>
                  <a:pt x="1534397" y="445997"/>
                  <a:pt x="1525465" y="446895"/>
                  <a:pt x="1516982" y="449318"/>
                </a:cubicBezTo>
                <a:cubicBezTo>
                  <a:pt x="1510476" y="451177"/>
                  <a:pt x="1504231" y="453878"/>
                  <a:pt x="1497725" y="455737"/>
                </a:cubicBezTo>
                <a:cubicBezTo>
                  <a:pt x="1488128" y="458478"/>
                  <a:pt x="1463054" y="463444"/>
                  <a:pt x="1452794" y="468574"/>
                </a:cubicBezTo>
                <a:cubicBezTo>
                  <a:pt x="1445893" y="472024"/>
                  <a:pt x="1440911" y="479143"/>
                  <a:pt x="1433537" y="481412"/>
                </a:cubicBezTo>
                <a:cubicBezTo>
                  <a:pt x="1412682" y="487829"/>
                  <a:pt x="1369349" y="494250"/>
                  <a:pt x="1369349" y="494250"/>
                </a:cubicBezTo>
                <a:cubicBezTo>
                  <a:pt x="1307265" y="540813"/>
                  <a:pt x="1373427" y="495420"/>
                  <a:pt x="1324417" y="519925"/>
                </a:cubicBezTo>
                <a:cubicBezTo>
                  <a:pt x="1296720" y="533774"/>
                  <a:pt x="1314945" y="532728"/>
                  <a:pt x="1285904" y="539181"/>
                </a:cubicBezTo>
                <a:cubicBezTo>
                  <a:pt x="1273199" y="542005"/>
                  <a:pt x="1260096" y="542777"/>
                  <a:pt x="1247391" y="545600"/>
                </a:cubicBezTo>
                <a:cubicBezTo>
                  <a:pt x="1214234" y="552969"/>
                  <a:pt x="1227302" y="562451"/>
                  <a:pt x="1176784" y="564857"/>
                </a:cubicBezTo>
                <a:lnTo>
                  <a:pt x="907194" y="577694"/>
                </a:lnTo>
                <a:cubicBezTo>
                  <a:pt x="898635" y="579834"/>
                  <a:pt x="890340" y="584113"/>
                  <a:pt x="881518" y="584113"/>
                </a:cubicBezTo>
                <a:cubicBezTo>
                  <a:pt x="806601" y="584113"/>
                  <a:pt x="731365" y="585537"/>
                  <a:pt x="656860" y="577694"/>
                </a:cubicBezTo>
                <a:cubicBezTo>
                  <a:pt x="647832" y="576744"/>
                  <a:pt x="643415" y="565411"/>
                  <a:pt x="637603" y="558438"/>
                </a:cubicBezTo>
                <a:cubicBezTo>
                  <a:pt x="587103" y="497837"/>
                  <a:pt x="656946" y="577823"/>
                  <a:pt x="618347" y="519925"/>
                </a:cubicBezTo>
                <a:cubicBezTo>
                  <a:pt x="613311" y="512372"/>
                  <a:pt x="604902" y="507642"/>
                  <a:pt x="599090" y="500668"/>
                </a:cubicBezTo>
                <a:cubicBezTo>
                  <a:pt x="576756" y="473868"/>
                  <a:pt x="598608" y="485530"/>
                  <a:pt x="566996" y="474993"/>
                </a:cubicBezTo>
                <a:cubicBezTo>
                  <a:pt x="564857" y="468574"/>
                  <a:pt x="564804" y="461020"/>
                  <a:pt x="560577" y="455737"/>
                </a:cubicBezTo>
                <a:cubicBezTo>
                  <a:pt x="548314" y="440407"/>
                  <a:pt x="537569" y="444232"/>
                  <a:pt x="522064" y="436480"/>
                </a:cubicBezTo>
                <a:cubicBezTo>
                  <a:pt x="515164" y="433030"/>
                  <a:pt x="509858" y="426775"/>
                  <a:pt x="502808" y="423642"/>
                </a:cubicBezTo>
                <a:cubicBezTo>
                  <a:pt x="490442" y="418147"/>
                  <a:pt x="475555" y="418311"/>
                  <a:pt x="464295" y="410805"/>
                </a:cubicBezTo>
                <a:cubicBezTo>
                  <a:pt x="457876" y="406526"/>
                  <a:pt x="452582" y="399584"/>
                  <a:pt x="445038" y="397967"/>
                </a:cubicBezTo>
                <a:cubicBezTo>
                  <a:pt x="421930" y="393015"/>
                  <a:pt x="397967" y="393688"/>
                  <a:pt x="374431" y="391548"/>
                </a:cubicBezTo>
                <a:cubicBezTo>
                  <a:pt x="320996" y="378189"/>
                  <a:pt x="373828" y="394456"/>
                  <a:pt x="329500" y="372292"/>
                </a:cubicBezTo>
                <a:cubicBezTo>
                  <a:pt x="323448" y="369266"/>
                  <a:pt x="316158" y="369159"/>
                  <a:pt x="310243" y="365873"/>
                </a:cubicBezTo>
                <a:cubicBezTo>
                  <a:pt x="296756" y="358380"/>
                  <a:pt x="271730" y="340198"/>
                  <a:pt x="271730" y="340198"/>
                </a:cubicBezTo>
                <a:cubicBezTo>
                  <a:pt x="259107" y="321264"/>
                  <a:pt x="258170" y="317130"/>
                  <a:pt x="239636" y="301685"/>
                </a:cubicBezTo>
                <a:cubicBezTo>
                  <a:pt x="212096" y="278735"/>
                  <a:pt x="226695" y="300277"/>
                  <a:pt x="201123" y="269591"/>
                </a:cubicBezTo>
                <a:cubicBezTo>
                  <a:pt x="180961" y="245397"/>
                  <a:pt x="192235" y="238813"/>
                  <a:pt x="149773" y="224659"/>
                </a:cubicBezTo>
                <a:lnTo>
                  <a:pt x="111260" y="211821"/>
                </a:lnTo>
                <a:cubicBezTo>
                  <a:pt x="104841" y="209682"/>
                  <a:pt x="97633" y="209156"/>
                  <a:pt x="92003" y="205402"/>
                </a:cubicBezTo>
                <a:cubicBezTo>
                  <a:pt x="85584" y="201123"/>
                  <a:pt x="78673" y="197503"/>
                  <a:pt x="72747" y="192565"/>
                </a:cubicBezTo>
                <a:cubicBezTo>
                  <a:pt x="23324" y="151379"/>
                  <a:pt x="82044" y="192344"/>
                  <a:pt x="34234" y="160471"/>
                </a:cubicBezTo>
                <a:cubicBezTo>
                  <a:pt x="25675" y="147633"/>
                  <a:pt x="7748" y="137365"/>
                  <a:pt x="8558" y="121958"/>
                </a:cubicBezTo>
                <a:cubicBezTo>
                  <a:pt x="10157" y="91584"/>
                  <a:pt x="6161" y="51646"/>
                  <a:pt x="11877" y="15345"/>
                </a:cubicBezTo>
                <a:lnTo>
                  <a:pt x="16098" y="0"/>
                </a:lnTo>
                <a:lnTo>
                  <a:pt x="0" y="0"/>
                </a:lnTo>
                <a:lnTo>
                  <a:pt x="0" y="1540363"/>
                </a:lnTo>
                <a:lnTo>
                  <a:pt x="234477" y="1584265"/>
                </a:lnTo>
                <a:lnTo>
                  <a:pt x="512026" y="1634009"/>
                </a:lnTo>
                <a:lnTo>
                  <a:pt x="790802" y="1682702"/>
                </a:lnTo>
                <a:lnTo>
                  <a:pt x="1070807" y="1724388"/>
                </a:lnTo>
                <a:lnTo>
                  <a:pt x="1349583" y="1766425"/>
                </a:lnTo>
                <a:lnTo>
                  <a:pt x="1629588" y="1805660"/>
                </a:lnTo>
                <a:lnTo>
                  <a:pt x="1905908" y="1839289"/>
                </a:lnTo>
                <a:lnTo>
                  <a:pt x="2185913" y="1871167"/>
                </a:lnTo>
                <a:lnTo>
                  <a:pt x="2450068" y="1898718"/>
                </a:lnTo>
                <a:lnTo>
                  <a:pt x="3243185" y="1898718"/>
                </a:lnTo>
                <a:close/>
              </a:path>
            </a:pathLst>
          </a:cu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8625290-97B7-41E9-9685-D438F86FC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03"/>
          <a:stretch>
            <a:fillRect/>
          </a:stretch>
        </p:blipFill>
        <p:spPr>
          <a:xfrm>
            <a:off x="0" y="0"/>
            <a:ext cx="11611430" cy="5322895"/>
          </a:xfrm>
          <a:custGeom>
            <a:avLst/>
            <a:gdLst>
              <a:gd name="connsiteX0" fmla="*/ 0 w 11611430"/>
              <a:gd name="connsiteY0" fmla="*/ 0 h 5322895"/>
              <a:gd name="connsiteX1" fmla="*/ 11611430 w 11611430"/>
              <a:gd name="connsiteY1" fmla="*/ 0 h 5322895"/>
              <a:gd name="connsiteX2" fmla="*/ 11611430 w 11611430"/>
              <a:gd name="connsiteY2" fmla="*/ 4911695 h 5322895"/>
              <a:gd name="connsiteX3" fmla="*/ 11401197 w 11611430"/>
              <a:gd name="connsiteY3" fmla="*/ 4948416 h 5322895"/>
              <a:gd name="connsiteX4" fmla="*/ 11121192 w 11611430"/>
              <a:gd name="connsiteY4" fmla="*/ 4990102 h 5322895"/>
              <a:gd name="connsiteX5" fmla="*/ 10842416 w 11611430"/>
              <a:gd name="connsiteY5" fmla="*/ 5032139 h 5322895"/>
              <a:gd name="connsiteX6" fmla="*/ 10562411 w 11611430"/>
              <a:gd name="connsiteY6" fmla="*/ 5071374 h 5322895"/>
              <a:gd name="connsiteX7" fmla="*/ 10286091 w 11611430"/>
              <a:gd name="connsiteY7" fmla="*/ 5105003 h 5322895"/>
              <a:gd name="connsiteX8" fmla="*/ 10006086 w 11611430"/>
              <a:gd name="connsiteY8" fmla="*/ 5136881 h 5322895"/>
              <a:gd name="connsiteX9" fmla="*/ 9727310 w 11611430"/>
              <a:gd name="connsiteY9" fmla="*/ 5165957 h 5322895"/>
              <a:gd name="connsiteX10" fmla="*/ 9453445 w 11611430"/>
              <a:gd name="connsiteY10" fmla="*/ 5191179 h 5322895"/>
              <a:gd name="connsiteX11" fmla="*/ 9175897 w 11611430"/>
              <a:gd name="connsiteY11" fmla="*/ 5216401 h 5322895"/>
              <a:gd name="connsiteX12" fmla="*/ 8902033 w 11611430"/>
              <a:gd name="connsiteY12" fmla="*/ 5237420 h 5322895"/>
              <a:gd name="connsiteX13" fmla="*/ 8628169 w 11611430"/>
              <a:gd name="connsiteY13" fmla="*/ 5253884 h 5322895"/>
              <a:gd name="connsiteX14" fmla="*/ 8355533 w 11611430"/>
              <a:gd name="connsiteY14" fmla="*/ 5271050 h 5322895"/>
              <a:gd name="connsiteX15" fmla="*/ 8085353 w 11611430"/>
              <a:gd name="connsiteY15" fmla="*/ 5285412 h 5322895"/>
              <a:gd name="connsiteX16" fmla="*/ 7817629 w 11611430"/>
              <a:gd name="connsiteY16" fmla="*/ 5295571 h 5322895"/>
              <a:gd name="connsiteX17" fmla="*/ 7549905 w 11611430"/>
              <a:gd name="connsiteY17" fmla="*/ 5304329 h 5322895"/>
              <a:gd name="connsiteX18" fmla="*/ 7284638 w 11611430"/>
              <a:gd name="connsiteY18" fmla="*/ 5312736 h 5322895"/>
              <a:gd name="connsiteX19" fmla="*/ 7023055 w 11611430"/>
              <a:gd name="connsiteY19" fmla="*/ 5316590 h 5322895"/>
              <a:gd name="connsiteX20" fmla="*/ 6761472 w 11611430"/>
              <a:gd name="connsiteY20" fmla="*/ 5320793 h 5322895"/>
              <a:gd name="connsiteX21" fmla="*/ 6503573 w 11611430"/>
              <a:gd name="connsiteY21" fmla="*/ 5322895 h 5322895"/>
              <a:gd name="connsiteX22" fmla="*/ 6248130 w 11611430"/>
              <a:gd name="connsiteY22" fmla="*/ 5320793 h 5322895"/>
              <a:gd name="connsiteX23" fmla="*/ 5995144 w 11611430"/>
              <a:gd name="connsiteY23" fmla="*/ 5320793 h 5322895"/>
              <a:gd name="connsiteX24" fmla="*/ 5744613 w 11611430"/>
              <a:gd name="connsiteY24" fmla="*/ 5316590 h 5322895"/>
              <a:gd name="connsiteX25" fmla="*/ 5498995 w 11611430"/>
              <a:gd name="connsiteY25" fmla="*/ 5310284 h 5322895"/>
              <a:gd name="connsiteX26" fmla="*/ 5255834 w 11611430"/>
              <a:gd name="connsiteY26" fmla="*/ 5304329 h 5322895"/>
              <a:gd name="connsiteX27" fmla="*/ 5017584 w 11611430"/>
              <a:gd name="connsiteY27" fmla="*/ 5297673 h 5322895"/>
              <a:gd name="connsiteX28" fmla="*/ 4785514 w 11611430"/>
              <a:gd name="connsiteY28" fmla="*/ 5287726 h 5322895"/>
              <a:gd name="connsiteX29" fmla="*/ 4601441 w 11611430"/>
              <a:gd name="connsiteY29" fmla="*/ 4972173 h 5322895"/>
              <a:gd name="connsiteX30" fmla="*/ 4514210 w 11611430"/>
              <a:gd name="connsiteY30" fmla="*/ 4830422 h 5322895"/>
              <a:gd name="connsiteX31" fmla="*/ 4416075 w 11611430"/>
              <a:gd name="connsiteY31" fmla="*/ 4732288 h 5322895"/>
              <a:gd name="connsiteX32" fmla="*/ 4274324 w 11611430"/>
              <a:gd name="connsiteY32" fmla="*/ 4557826 h 5322895"/>
              <a:gd name="connsiteX33" fmla="*/ 4241613 w 11611430"/>
              <a:gd name="connsiteY33" fmla="*/ 4525113 h 5322895"/>
              <a:gd name="connsiteX34" fmla="*/ 4208901 w 11611430"/>
              <a:gd name="connsiteY34" fmla="*/ 4481499 h 5322895"/>
              <a:gd name="connsiteX35" fmla="*/ 4154382 w 11611430"/>
              <a:gd name="connsiteY35" fmla="*/ 4437883 h 5322895"/>
              <a:gd name="connsiteX36" fmla="*/ 4110766 w 11611430"/>
              <a:gd name="connsiteY36" fmla="*/ 4416075 h 5322895"/>
              <a:gd name="connsiteX37" fmla="*/ 4078054 w 11611430"/>
              <a:gd name="connsiteY37" fmla="*/ 4394267 h 5322895"/>
              <a:gd name="connsiteX38" fmla="*/ 4034439 w 11611430"/>
              <a:gd name="connsiteY38" fmla="*/ 4361556 h 5322895"/>
              <a:gd name="connsiteX39" fmla="*/ 3958111 w 11611430"/>
              <a:gd name="connsiteY39" fmla="*/ 4339747 h 5322895"/>
              <a:gd name="connsiteX40" fmla="*/ 3892688 w 11611430"/>
              <a:gd name="connsiteY40" fmla="*/ 4328844 h 5322895"/>
              <a:gd name="connsiteX41" fmla="*/ 3718226 w 11611430"/>
              <a:gd name="connsiteY41" fmla="*/ 4307036 h 5322895"/>
              <a:gd name="connsiteX42" fmla="*/ 3641899 w 11611430"/>
              <a:gd name="connsiteY42" fmla="*/ 4274324 h 5322895"/>
              <a:gd name="connsiteX43" fmla="*/ 3620091 w 11611430"/>
              <a:gd name="connsiteY43" fmla="*/ 4252517 h 5322895"/>
              <a:gd name="connsiteX44" fmla="*/ 3565572 w 11611430"/>
              <a:gd name="connsiteY44" fmla="*/ 4230709 h 5322895"/>
              <a:gd name="connsiteX45" fmla="*/ 3500148 w 11611430"/>
              <a:gd name="connsiteY45" fmla="*/ 4208901 h 5322895"/>
              <a:gd name="connsiteX46" fmla="*/ 3478341 w 11611430"/>
              <a:gd name="connsiteY46" fmla="*/ 4176190 h 5322895"/>
              <a:gd name="connsiteX47" fmla="*/ 3543764 w 11611430"/>
              <a:gd name="connsiteY47" fmla="*/ 4132574 h 5322895"/>
              <a:gd name="connsiteX48" fmla="*/ 3445629 w 11611430"/>
              <a:gd name="connsiteY48" fmla="*/ 4121670 h 5322895"/>
              <a:gd name="connsiteX49" fmla="*/ 3391109 w 11611430"/>
              <a:gd name="connsiteY49" fmla="*/ 4132574 h 5322895"/>
              <a:gd name="connsiteX50" fmla="*/ 3303878 w 11611430"/>
              <a:gd name="connsiteY50" fmla="*/ 4154381 h 5322895"/>
              <a:gd name="connsiteX51" fmla="*/ 3260263 w 11611430"/>
              <a:gd name="connsiteY51" fmla="*/ 4165285 h 5322895"/>
              <a:gd name="connsiteX52" fmla="*/ 3194839 w 11611430"/>
              <a:gd name="connsiteY52" fmla="*/ 4187093 h 5322895"/>
              <a:gd name="connsiteX53" fmla="*/ 3162128 w 11611430"/>
              <a:gd name="connsiteY53" fmla="*/ 4197997 h 5322895"/>
              <a:gd name="connsiteX54" fmla="*/ 3053089 w 11611430"/>
              <a:gd name="connsiteY54" fmla="*/ 4230709 h 5322895"/>
              <a:gd name="connsiteX55" fmla="*/ 2987666 w 11611430"/>
              <a:gd name="connsiteY55" fmla="*/ 4252517 h 5322895"/>
              <a:gd name="connsiteX56" fmla="*/ 2954954 w 11611430"/>
              <a:gd name="connsiteY56" fmla="*/ 4263420 h 5322895"/>
              <a:gd name="connsiteX57" fmla="*/ 2867723 w 11611430"/>
              <a:gd name="connsiteY57" fmla="*/ 4285228 h 5322895"/>
              <a:gd name="connsiteX58" fmla="*/ 2802300 w 11611430"/>
              <a:gd name="connsiteY58" fmla="*/ 4307036 h 5322895"/>
              <a:gd name="connsiteX59" fmla="*/ 2780492 w 11611430"/>
              <a:gd name="connsiteY59" fmla="*/ 4328844 h 5322895"/>
              <a:gd name="connsiteX60" fmla="*/ 2715069 w 11611430"/>
              <a:gd name="connsiteY60" fmla="*/ 4350652 h 5322895"/>
              <a:gd name="connsiteX61" fmla="*/ 2682357 w 11611430"/>
              <a:gd name="connsiteY61" fmla="*/ 4361556 h 5322895"/>
              <a:gd name="connsiteX62" fmla="*/ 2649646 w 11611430"/>
              <a:gd name="connsiteY62" fmla="*/ 4372459 h 5322895"/>
              <a:gd name="connsiteX63" fmla="*/ 2616933 w 11611430"/>
              <a:gd name="connsiteY63" fmla="*/ 4383363 h 5322895"/>
              <a:gd name="connsiteX64" fmla="*/ 2595126 w 11611430"/>
              <a:gd name="connsiteY64" fmla="*/ 4405171 h 5322895"/>
              <a:gd name="connsiteX65" fmla="*/ 2529703 w 11611430"/>
              <a:gd name="connsiteY65" fmla="*/ 4437883 h 5322895"/>
              <a:gd name="connsiteX66" fmla="*/ 2486087 w 11611430"/>
              <a:gd name="connsiteY66" fmla="*/ 4481499 h 5322895"/>
              <a:gd name="connsiteX67" fmla="*/ 2453375 w 11611430"/>
              <a:gd name="connsiteY67" fmla="*/ 4514210 h 5322895"/>
              <a:gd name="connsiteX68" fmla="*/ 2420664 w 11611430"/>
              <a:gd name="connsiteY68" fmla="*/ 4536017 h 5322895"/>
              <a:gd name="connsiteX69" fmla="*/ 2398856 w 11611430"/>
              <a:gd name="connsiteY69" fmla="*/ 4568729 h 5322895"/>
              <a:gd name="connsiteX70" fmla="*/ 2377048 w 11611430"/>
              <a:gd name="connsiteY70" fmla="*/ 4590537 h 5322895"/>
              <a:gd name="connsiteX71" fmla="*/ 2366144 w 11611430"/>
              <a:gd name="connsiteY71" fmla="*/ 4623249 h 5322895"/>
              <a:gd name="connsiteX72" fmla="*/ 2344336 w 11611430"/>
              <a:gd name="connsiteY72" fmla="*/ 4666865 h 5322895"/>
              <a:gd name="connsiteX73" fmla="*/ 2322528 w 11611430"/>
              <a:gd name="connsiteY73" fmla="*/ 4732288 h 5322895"/>
              <a:gd name="connsiteX74" fmla="*/ 2300721 w 11611430"/>
              <a:gd name="connsiteY74" fmla="*/ 4764999 h 5322895"/>
              <a:gd name="connsiteX75" fmla="*/ 2268010 w 11611430"/>
              <a:gd name="connsiteY75" fmla="*/ 4852231 h 5322895"/>
              <a:gd name="connsiteX76" fmla="*/ 2235297 w 11611430"/>
              <a:gd name="connsiteY76" fmla="*/ 4993981 h 5322895"/>
              <a:gd name="connsiteX77" fmla="*/ 2230567 w 11611430"/>
              <a:gd name="connsiteY77" fmla="*/ 5079209 h 5322895"/>
              <a:gd name="connsiteX78" fmla="*/ 2229538 w 11611430"/>
              <a:gd name="connsiteY78" fmla="*/ 5104344 h 5322895"/>
              <a:gd name="connsiteX79" fmla="*/ 1932621 w 11611430"/>
              <a:gd name="connsiteY79" fmla="*/ 5071374 h 5322895"/>
              <a:gd name="connsiteX80" fmla="*/ 1609634 w 11611430"/>
              <a:gd name="connsiteY80" fmla="*/ 5033891 h 5322895"/>
              <a:gd name="connsiteX81" fmla="*/ 1312435 w 11611430"/>
              <a:gd name="connsiteY81" fmla="*/ 4996408 h 5322895"/>
              <a:gd name="connsiteX82" fmla="*/ 1039799 w 11611430"/>
              <a:gd name="connsiteY82" fmla="*/ 4961027 h 5322895"/>
              <a:gd name="connsiteX83" fmla="*/ 797865 w 11611430"/>
              <a:gd name="connsiteY83" fmla="*/ 4927397 h 5322895"/>
              <a:gd name="connsiteX84" fmla="*/ 579265 w 11611430"/>
              <a:gd name="connsiteY84" fmla="*/ 4895519 h 5322895"/>
              <a:gd name="connsiteX85" fmla="*/ 395052 w 11611430"/>
              <a:gd name="connsiteY85" fmla="*/ 4868896 h 5322895"/>
              <a:gd name="connsiteX86" fmla="*/ 240312 w 11611430"/>
              <a:gd name="connsiteY86" fmla="*/ 4843673 h 5322895"/>
              <a:gd name="connsiteX87" fmla="*/ 27853 w 11611430"/>
              <a:gd name="connsiteY87" fmla="*/ 4807592 h 5322895"/>
              <a:gd name="connsiteX88" fmla="*/ 0 w 11611430"/>
              <a:gd name="connsiteY88" fmla="*/ 4802879 h 5322895"/>
              <a:gd name="connsiteX89" fmla="*/ 0 w 11611430"/>
              <a:gd name="connsiteY89" fmla="*/ 3753332 h 5322895"/>
              <a:gd name="connsiteX90" fmla="*/ 0 w 11611430"/>
              <a:gd name="connsiteY90" fmla="*/ 3571886 h 5322895"/>
              <a:gd name="connsiteX91" fmla="*/ 0 w 11611430"/>
              <a:gd name="connsiteY91" fmla="*/ 471948 h 5322895"/>
              <a:gd name="connsiteX92" fmla="*/ 0 w 11611430"/>
              <a:gd name="connsiteY92" fmla="*/ 213719 h 532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1611430" h="5322895">
                <a:moveTo>
                  <a:pt x="0" y="0"/>
                </a:moveTo>
                <a:lnTo>
                  <a:pt x="11611430" y="0"/>
                </a:lnTo>
                <a:lnTo>
                  <a:pt x="11611430" y="4911695"/>
                </a:lnTo>
                <a:lnTo>
                  <a:pt x="11401197" y="4948416"/>
                </a:lnTo>
                <a:lnTo>
                  <a:pt x="11121192" y="4990102"/>
                </a:lnTo>
                <a:lnTo>
                  <a:pt x="10842416" y="5032139"/>
                </a:lnTo>
                <a:lnTo>
                  <a:pt x="10562411" y="5071374"/>
                </a:lnTo>
                <a:lnTo>
                  <a:pt x="10286091" y="5105003"/>
                </a:lnTo>
                <a:lnTo>
                  <a:pt x="10006086" y="5136881"/>
                </a:lnTo>
                <a:lnTo>
                  <a:pt x="9727310" y="5165957"/>
                </a:lnTo>
                <a:lnTo>
                  <a:pt x="9453445" y="5191179"/>
                </a:lnTo>
                <a:lnTo>
                  <a:pt x="9175897" y="5216401"/>
                </a:lnTo>
                <a:lnTo>
                  <a:pt x="8902033" y="5237420"/>
                </a:lnTo>
                <a:lnTo>
                  <a:pt x="8628169" y="5253884"/>
                </a:lnTo>
                <a:lnTo>
                  <a:pt x="8355533" y="5271050"/>
                </a:lnTo>
                <a:lnTo>
                  <a:pt x="8085353" y="5285412"/>
                </a:lnTo>
                <a:lnTo>
                  <a:pt x="7817629" y="5295571"/>
                </a:lnTo>
                <a:lnTo>
                  <a:pt x="7549905" y="5304329"/>
                </a:lnTo>
                <a:lnTo>
                  <a:pt x="7284638" y="5312736"/>
                </a:lnTo>
                <a:lnTo>
                  <a:pt x="7023055" y="5316590"/>
                </a:lnTo>
                <a:lnTo>
                  <a:pt x="6761472" y="5320793"/>
                </a:lnTo>
                <a:lnTo>
                  <a:pt x="6503573" y="5322895"/>
                </a:lnTo>
                <a:lnTo>
                  <a:pt x="6248130" y="5320793"/>
                </a:lnTo>
                <a:lnTo>
                  <a:pt x="5995144" y="5320793"/>
                </a:lnTo>
                <a:lnTo>
                  <a:pt x="5744613" y="5316590"/>
                </a:lnTo>
                <a:lnTo>
                  <a:pt x="5498995" y="5310284"/>
                </a:lnTo>
                <a:lnTo>
                  <a:pt x="5255834" y="5304329"/>
                </a:lnTo>
                <a:lnTo>
                  <a:pt x="5017584" y="5297673"/>
                </a:lnTo>
                <a:lnTo>
                  <a:pt x="4785514" y="5287726"/>
                </a:lnTo>
                <a:lnTo>
                  <a:pt x="4601441" y="4972173"/>
                </a:lnTo>
                <a:cubicBezTo>
                  <a:pt x="4573183" y="4924429"/>
                  <a:pt x="4553441" y="4869653"/>
                  <a:pt x="4514210" y="4830422"/>
                </a:cubicBezTo>
                <a:cubicBezTo>
                  <a:pt x="4481500" y="4797711"/>
                  <a:pt x="4446637" y="4767016"/>
                  <a:pt x="4416075" y="4732288"/>
                </a:cubicBezTo>
                <a:cubicBezTo>
                  <a:pt x="4366574" y="4676037"/>
                  <a:pt x="4327307" y="4610810"/>
                  <a:pt x="4274324" y="4557826"/>
                </a:cubicBezTo>
                <a:cubicBezTo>
                  <a:pt x="4263420" y="4546922"/>
                  <a:pt x="4251649" y="4536822"/>
                  <a:pt x="4241613" y="4525113"/>
                </a:cubicBezTo>
                <a:cubicBezTo>
                  <a:pt x="4229786" y="4511315"/>
                  <a:pt x="4220536" y="4495459"/>
                  <a:pt x="4208901" y="4481499"/>
                </a:cubicBezTo>
                <a:cubicBezTo>
                  <a:pt x="4192618" y="4461959"/>
                  <a:pt x="4176792" y="4450689"/>
                  <a:pt x="4154382" y="4437883"/>
                </a:cubicBezTo>
                <a:cubicBezTo>
                  <a:pt x="4140269" y="4429818"/>
                  <a:pt x="4124878" y="4424139"/>
                  <a:pt x="4110766" y="4416075"/>
                </a:cubicBezTo>
                <a:cubicBezTo>
                  <a:pt x="4099388" y="4409573"/>
                  <a:pt x="4088718" y="4401884"/>
                  <a:pt x="4078054" y="4394267"/>
                </a:cubicBezTo>
                <a:cubicBezTo>
                  <a:pt x="4063266" y="4383705"/>
                  <a:pt x="4050217" y="4370572"/>
                  <a:pt x="4034439" y="4361556"/>
                </a:cubicBezTo>
                <a:cubicBezTo>
                  <a:pt x="4023246" y="4355160"/>
                  <a:pt x="3966283" y="4341382"/>
                  <a:pt x="3958111" y="4339747"/>
                </a:cubicBezTo>
                <a:cubicBezTo>
                  <a:pt x="3936432" y="4335411"/>
                  <a:pt x="3914626" y="4331587"/>
                  <a:pt x="3892688" y="4328844"/>
                </a:cubicBezTo>
                <a:cubicBezTo>
                  <a:pt x="3823740" y="4320226"/>
                  <a:pt x="3782100" y="4321230"/>
                  <a:pt x="3718226" y="4307036"/>
                </a:cubicBezTo>
                <a:cubicBezTo>
                  <a:pt x="3696418" y="4302190"/>
                  <a:pt x="3658568" y="4285437"/>
                  <a:pt x="3641899" y="4274324"/>
                </a:cubicBezTo>
                <a:cubicBezTo>
                  <a:pt x="3633345" y="4268622"/>
                  <a:pt x="3629017" y="4257617"/>
                  <a:pt x="3620091" y="4252517"/>
                </a:cubicBezTo>
                <a:cubicBezTo>
                  <a:pt x="3603097" y="4242806"/>
                  <a:pt x="3583967" y="4237398"/>
                  <a:pt x="3565572" y="4230709"/>
                </a:cubicBezTo>
                <a:cubicBezTo>
                  <a:pt x="3543968" y="4222853"/>
                  <a:pt x="3500148" y="4208901"/>
                  <a:pt x="3500148" y="4208901"/>
                </a:cubicBezTo>
                <a:cubicBezTo>
                  <a:pt x="3475771" y="4184523"/>
                  <a:pt x="3478341" y="4197373"/>
                  <a:pt x="3478341" y="4176190"/>
                </a:cubicBezTo>
                <a:lnTo>
                  <a:pt x="3543764" y="4132574"/>
                </a:lnTo>
                <a:cubicBezTo>
                  <a:pt x="3511052" y="4128939"/>
                  <a:pt x="3478542" y="4121670"/>
                  <a:pt x="3445629" y="4121670"/>
                </a:cubicBezTo>
                <a:cubicBezTo>
                  <a:pt x="3427096" y="4121670"/>
                  <a:pt x="3409168" y="4128407"/>
                  <a:pt x="3391109" y="4132574"/>
                </a:cubicBezTo>
                <a:cubicBezTo>
                  <a:pt x="3361904" y="4139313"/>
                  <a:pt x="3332955" y="4147112"/>
                  <a:pt x="3303878" y="4154381"/>
                </a:cubicBezTo>
                <a:cubicBezTo>
                  <a:pt x="3289340" y="4158016"/>
                  <a:pt x="3274480" y="4160547"/>
                  <a:pt x="3260263" y="4165285"/>
                </a:cubicBezTo>
                <a:lnTo>
                  <a:pt x="3194839" y="4187093"/>
                </a:lnTo>
                <a:cubicBezTo>
                  <a:pt x="3183935" y="4190728"/>
                  <a:pt x="3173278" y="4195209"/>
                  <a:pt x="3162128" y="4197997"/>
                </a:cubicBezTo>
                <a:cubicBezTo>
                  <a:pt x="3096214" y="4214476"/>
                  <a:pt x="3132724" y="4204163"/>
                  <a:pt x="3053089" y="4230709"/>
                </a:cubicBezTo>
                <a:lnTo>
                  <a:pt x="2987666" y="4252517"/>
                </a:lnTo>
                <a:cubicBezTo>
                  <a:pt x="2976762" y="4256151"/>
                  <a:pt x="2966105" y="4260632"/>
                  <a:pt x="2954954" y="4263420"/>
                </a:cubicBezTo>
                <a:cubicBezTo>
                  <a:pt x="2925877" y="4270689"/>
                  <a:pt x="2896157" y="4275751"/>
                  <a:pt x="2867723" y="4285228"/>
                </a:cubicBezTo>
                <a:lnTo>
                  <a:pt x="2802300" y="4307036"/>
                </a:lnTo>
                <a:cubicBezTo>
                  <a:pt x="2795031" y="4314305"/>
                  <a:pt x="2789687" y="4324247"/>
                  <a:pt x="2780492" y="4328844"/>
                </a:cubicBezTo>
                <a:cubicBezTo>
                  <a:pt x="2759931" y="4339124"/>
                  <a:pt x="2736876" y="4343382"/>
                  <a:pt x="2715069" y="4350652"/>
                </a:cubicBezTo>
                <a:lnTo>
                  <a:pt x="2682357" y="4361556"/>
                </a:lnTo>
                <a:lnTo>
                  <a:pt x="2649646" y="4372459"/>
                </a:lnTo>
                <a:lnTo>
                  <a:pt x="2616933" y="4383363"/>
                </a:lnTo>
                <a:cubicBezTo>
                  <a:pt x="2609664" y="4390632"/>
                  <a:pt x="2603941" y="4399883"/>
                  <a:pt x="2595126" y="4405171"/>
                </a:cubicBezTo>
                <a:cubicBezTo>
                  <a:pt x="2530624" y="4443872"/>
                  <a:pt x="2594048" y="4382729"/>
                  <a:pt x="2529703" y="4437883"/>
                </a:cubicBezTo>
                <a:cubicBezTo>
                  <a:pt x="2514092" y="4451263"/>
                  <a:pt x="2500625" y="4466960"/>
                  <a:pt x="2486087" y="4481499"/>
                </a:cubicBezTo>
                <a:cubicBezTo>
                  <a:pt x="2475183" y="4492403"/>
                  <a:pt x="2466206" y="4505657"/>
                  <a:pt x="2453375" y="4514210"/>
                </a:cubicBezTo>
                <a:lnTo>
                  <a:pt x="2420664" y="4536017"/>
                </a:lnTo>
                <a:cubicBezTo>
                  <a:pt x="2413395" y="4546922"/>
                  <a:pt x="2407042" y="4558496"/>
                  <a:pt x="2398856" y="4568729"/>
                </a:cubicBezTo>
                <a:cubicBezTo>
                  <a:pt x="2392434" y="4576756"/>
                  <a:pt x="2382337" y="4581722"/>
                  <a:pt x="2377048" y="4590537"/>
                </a:cubicBezTo>
                <a:cubicBezTo>
                  <a:pt x="2371134" y="4600393"/>
                  <a:pt x="2370672" y="4612684"/>
                  <a:pt x="2366144" y="4623249"/>
                </a:cubicBezTo>
                <a:cubicBezTo>
                  <a:pt x="2359741" y="4638189"/>
                  <a:pt x="2350374" y="4651772"/>
                  <a:pt x="2344336" y="4666865"/>
                </a:cubicBezTo>
                <a:cubicBezTo>
                  <a:pt x="2335799" y="4688208"/>
                  <a:pt x="2335280" y="4713161"/>
                  <a:pt x="2322528" y="4732288"/>
                </a:cubicBezTo>
                <a:cubicBezTo>
                  <a:pt x="2315259" y="4743192"/>
                  <a:pt x="2306582" y="4753278"/>
                  <a:pt x="2300721" y="4764999"/>
                </a:cubicBezTo>
                <a:cubicBezTo>
                  <a:pt x="2296862" y="4772717"/>
                  <a:pt x="2272055" y="4834699"/>
                  <a:pt x="2268010" y="4852231"/>
                </a:cubicBezTo>
                <a:cubicBezTo>
                  <a:pt x="2231919" y="5008621"/>
                  <a:pt x="2261653" y="4914917"/>
                  <a:pt x="2235297" y="4993981"/>
                </a:cubicBezTo>
                <a:cubicBezTo>
                  <a:pt x="2233101" y="5029118"/>
                  <a:pt x="2231590" y="5057039"/>
                  <a:pt x="2230567" y="5079209"/>
                </a:cubicBezTo>
                <a:lnTo>
                  <a:pt x="2229538" y="5104344"/>
                </a:lnTo>
                <a:lnTo>
                  <a:pt x="1932621" y="5071374"/>
                </a:lnTo>
                <a:lnTo>
                  <a:pt x="1609634" y="5033891"/>
                </a:lnTo>
                <a:lnTo>
                  <a:pt x="1312435" y="4996408"/>
                </a:lnTo>
                <a:lnTo>
                  <a:pt x="1039799" y="4961027"/>
                </a:lnTo>
                <a:lnTo>
                  <a:pt x="797865" y="4927397"/>
                </a:lnTo>
                <a:lnTo>
                  <a:pt x="579265" y="4895519"/>
                </a:lnTo>
                <a:lnTo>
                  <a:pt x="395052" y="4868896"/>
                </a:lnTo>
                <a:lnTo>
                  <a:pt x="240312" y="4843673"/>
                </a:lnTo>
                <a:lnTo>
                  <a:pt x="27853" y="4807592"/>
                </a:lnTo>
                <a:lnTo>
                  <a:pt x="0" y="4802879"/>
                </a:lnTo>
                <a:lnTo>
                  <a:pt x="0" y="3753332"/>
                </a:lnTo>
                <a:lnTo>
                  <a:pt x="0" y="3571886"/>
                </a:lnTo>
                <a:lnTo>
                  <a:pt x="0" y="471948"/>
                </a:lnTo>
                <a:lnTo>
                  <a:pt x="0" y="213719"/>
                </a:ln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0426216-CCCA-9AEF-D4C1-44849B0F8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209" y="792337"/>
            <a:ext cx="8449582" cy="24214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dirty="0"/>
              <a:t>MEET YOUR LEADERS</a:t>
            </a:r>
          </a:p>
        </p:txBody>
      </p:sp>
    </p:spTree>
    <p:extLst>
      <p:ext uri="{BB962C8B-B14F-4D97-AF65-F5344CB8AC3E}">
        <p14:creationId xmlns:p14="http://schemas.microsoft.com/office/powerpoint/2010/main" val="1467333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A595DF-E069-20DF-B88D-C48455D24E42}"/>
              </a:ext>
            </a:extLst>
          </p:cNvPr>
          <p:cNvSpPr txBox="1"/>
          <p:nvPr/>
        </p:nvSpPr>
        <p:spPr>
          <a:xfrm>
            <a:off x="4686300" y="546100"/>
            <a:ext cx="2197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CUPE NATIONAL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F1C9EC-5C3C-DDE1-ED88-C984793BECB0}"/>
              </a:ext>
            </a:extLst>
          </p:cNvPr>
          <p:cNvSpPr txBox="1"/>
          <p:nvPr/>
        </p:nvSpPr>
        <p:spPr>
          <a:xfrm>
            <a:off x="330200" y="1218168"/>
            <a:ext cx="118563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The National Executive Board makes decisions on behalf of CUPE members in between conventions. Its members are elected</a:t>
            </a:r>
          </a:p>
          <a:p>
            <a:r>
              <a:rPr lang="en-CA" dirty="0"/>
              <a:t>By CUPE members at CUPE’s Biennial National Conventions.</a:t>
            </a:r>
          </a:p>
          <a:p>
            <a:endParaRPr lang="en-CA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EE7C186-4689-3F85-FB9F-E9EEEC3B74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68"/>
          <a:stretch/>
        </p:blipFill>
        <p:spPr bwMode="auto">
          <a:xfrm>
            <a:off x="4499886" y="3578087"/>
            <a:ext cx="3333878" cy="280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1ADF2B42-E38C-5A48-2CDA-14E3697D44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72"/>
          <a:stretch/>
        </p:blipFill>
        <p:spPr bwMode="auto">
          <a:xfrm>
            <a:off x="8812827" y="2088336"/>
            <a:ext cx="2788126" cy="280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394C3A05-548F-042F-66D9-A07EE9692E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8" r="16174"/>
          <a:stretch/>
        </p:blipFill>
        <p:spPr bwMode="auto">
          <a:xfrm>
            <a:off x="410816" y="2196557"/>
            <a:ext cx="3127513" cy="2350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4EE269-1AEF-FAFD-F8B1-6FC523E1F2B0}"/>
              </a:ext>
            </a:extLst>
          </p:cNvPr>
          <p:cNvSpPr txBox="1"/>
          <p:nvPr/>
        </p:nvSpPr>
        <p:spPr>
          <a:xfrm>
            <a:off x="437151" y="4894621"/>
            <a:ext cx="2850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dirty="0"/>
              <a:t>CANDACE RENNICK</a:t>
            </a:r>
          </a:p>
          <a:p>
            <a:pPr algn="ctr"/>
            <a:r>
              <a:rPr lang="en-CA" dirty="0"/>
              <a:t>National Secretary Treasurer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5A2E67-C007-366E-9D72-C4EC29B83AC5}"/>
              </a:ext>
            </a:extLst>
          </p:cNvPr>
          <p:cNvSpPr txBox="1"/>
          <p:nvPr/>
        </p:nvSpPr>
        <p:spPr>
          <a:xfrm>
            <a:off x="5215635" y="2633582"/>
            <a:ext cx="19198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dirty="0"/>
              <a:t> MARK HANCOCK</a:t>
            </a:r>
          </a:p>
          <a:p>
            <a:pPr algn="ctr"/>
            <a:r>
              <a:rPr lang="en-CA" dirty="0"/>
              <a:t>National President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747818-6323-0180-B7D8-E5DA19863807}"/>
              </a:ext>
            </a:extLst>
          </p:cNvPr>
          <p:cNvSpPr txBox="1"/>
          <p:nvPr/>
        </p:nvSpPr>
        <p:spPr>
          <a:xfrm>
            <a:off x="9128098" y="5225793"/>
            <a:ext cx="23837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dirty="0"/>
              <a:t> FRED HAHN</a:t>
            </a:r>
          </a:p>
          <a:p>
            <a:pPr algn="ctr"/>
            <a:r>
              <a:rPr lang="en-CA" dirty="0"/>
              <a:t>General Vice-President </a:t>
            </a:r>
          </a:p>
          <a:p>
            <a:pPr algn="ctr"/>
            <a:r>
              <a:rPr lang="en-CA" dirty="0"/>
              <a:t>Ontario</a:t>
            </a:r>
          </a:p>
        </p:txBody>
      </p:sp>
    </p:spTree>
    <p:extLst>
      <p:ext uri="{BB962C8B-B14F-4D97-AF65-F5344CB8AC3E}">
        <p14:creationId xmlns:p14="http://schemas.microsoft.com/office/powerpoint/2010/main" val="3864161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3" name="Rectangle 3082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CFA2BAE6-6CC7-31AD-7B6F-12CD9DB295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5" r="543"/>
          <a:stretch/>
        </p:blipFill>
        <p:spPr bwMode="auto">
          <a:xfrm>
            <a:off x="5622233" y="10"/>
            <a:ext cx="6569769" cy="3750724"/>
          </a:xfrm>
          <a:custGeom>
            <a:avLst/>
            <a:gdLst/>
            <a:ahLst/>
            <a:cxnLst/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C0C230DA-E57D-321D-330D-1B2AC9783F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9327"/>
          <a:stretch/>
        </p:blipFill>
        <p:spPr bwMode="auto">
          <a:xfrm>
            <a:off x="4182011" y="3887894"/>
            <a:ext cx="8009991" cy="2970106"/>
          </a:xfrm>
          <a:custGeom>
            <a:avLst/>
            <a:gdLst/>
            <a:ahLst/>
            <a:cxnLst/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F9906293-BD10-59F8-1993-93917E1DA0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7" r="2" b="2613"/>
          <a:stretch/>
        </p:blipFill>
        <p:spPr bwMode="auto">
          <a:xfrm>
            <a:off x="20" y="10"/>
            <a:ext cx="7503091" cy="6857990"/>
          </a:xfrm>
          <a:custGeom>
            <a:avLst/>
            <a:gdLst/>
            <a:ahLst/>
            <a:cxnLst/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154600-8B76-CBB4-5B9C-7F1813976B33}"/>
              </a:ext>
            </a:extLst>
          </p:cNvPr>
          <p:cNvSpPr txBox="1"/>
          <p:nvPr/>
        </p:nvSpPr>
        <p:spPr>
          <a:xfrm>
            <a:off x="103367" y="254441"/>
            <a:ext cx="2402068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CA" dirty="0"/>
              <a:t>   YOLANDA MCCLEAN</a:t>
            </a:r>
          </a:p>
          <a:p>
            <a:r>
              <a:rPr lang="en-CA" dirty="0"/>
              <a:t>Regional Vice-president</a:t>
            </a:r>
          </a:p>
          <a:p>
            <a:r>
              <a:rPr lang="en-CA" dirty="0"/>
              <a:t>             Ontario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AA7D9A-9114-C1E4-55CF-A7B2445E8E33}"/>
              </a:ext>
            </a:extLst>
          </p:cNvPr>
          <p:cNvSpPr txBox="1"/>
          <p:nvPr/>
        </p:nvSpPr>
        <p:spPr>
          <a:xfrm>
            <a:off x="9686565" y="254441"/>
            <a:ext cx="2402068" cy="147732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CA" dirty="0"/>
              <a:t>      MICHAEL HURLEY</a:t>
            </a:r>
          </a:p>
          <a:p>
            <a:r>
              <a:rPr lang="en-CA" dirty="0"/>
              <a:t>Regional Vice-president</a:t>
            </a:r>
          </a:p>
          <a:p>
            <a:r>
              <a:rPr lang="en-CA" dirty="0"/>
              <a:t>                Ontario</a:t>
            </a:r>
          </a:p>
          <a:p>
            <a:r>
              <a:rPr lang="en-CA" dirty="0"/>
              <a:t>                     &amp;</a:t>
            </a:r>
          </a:p>
          <a:p>
            <a:r>
              <a:rPr lang="en-CA" dirty="0"/>
              <a:t>        OCHU President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206A61-F28C-F75C-1178-7757F9DCD9E7}"/>
              </a:ext>
            </a:extLst>
          </p:cNvPr>
          <p:cNvSpPr txBox="1"/>
          <p:nvPr/>
        </p:nvSpPr>
        <p:spPr>
          <a:xfrm>
            <a:off x="8326341" y="4603990"/>
            <a:ext cx="2402068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CA" dirty="0"/>
              <a:t>          BRYAN KEITH</a:t>
            </a:r>
          </a:p>
          <a:p>
            <a:r>
              <a:rPr lang="en-CA" dirty="0"/>
              <a:t>Regional Vice-president</a:t>
            </a:r>
          </a:p>
          <a:p>
            <a:r>
              <a:rPr lang="en-CA" dirty="0"/>
              <a:t>       Northern Ontario</a:t>
            </a:r>
          </a:p>
        </p:txBody>
      </p:sp>
      <p:pic>
        <p:nvPicPr>
          <p:cNvPr id="6" name="Picture 5" descr="A qr code with purple squares&#10;&#10;Description automatically generated">
            <a:extLst>
              <a:ext uri="{FF2B5EF4-FFF2-40B4-BE49-F238E27FC236}">
                <a16:creationId xmlns:a16="http://schemas.microsoft.com/office/drawing/2014/main" id="{C61A6888-665D-26FD-561F-964C94A735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94726" y="1966398"/>
            <a:ext cx="1519696" cy="1519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031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8BD78ED-75E1-4879-B369-BC61F7C45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04F8797-ED77-4C70-AAEA-0DE48267C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CAD06229-FEB7-4CC9-8BE7-1A9457B9C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322895"/>
          </a:xfrm>
          <a:custGeom>
            <a:avLst/>
            <a:gdLst>
              <a:gd name="connsiteX0" fmla="*/ 0 w 12192000"/>
              <a:gd name="connsiteY0" fmla="*/ 0 h 5322895"/>
              <a:gd name="connsiteX1" fmla="*/ 12192000 w 12192000"/>
              <a:gd name="connsiteY1" fmla="*/ 0 h 5322895"/>
              <a:gd name="connsiteX2" fmla="*/ 12192000 w 12192000"/>
              <a:gd name="connsiteY2" fmla="*/ 213719 h 5322895"/>
              <a:gd name="connsiteX3" fmla="*/ 12192000 w 12192000"/>
              <a:gd name="connsiteY3" fmla="*/ 471948 h 5322895"/>
              <a:gd name="connsiteX4" fmla="*/ 12192000 w 12192000"/>
              <a:gd name="connsiteY4" fmla="*/ 3571886 h 5322895"/>
              <a:gd name="connsiteX5" fmla="*/ 12192000 w 12192000"/>
              <a:gd name="connsiteY5" fmla="*/ 3753332 h 5322895"/>
              <a:gd name="connsiteX6" fmla="*/ 12192000 w 12192000"/>
              <a:gd name="connsiteY6" fmla="*/ 4806077 h 5322895"/>
              <a:gd name="connsiteX7" fmla="*/ 11957522 w 12192000"/>
              <a:gd name="connsiteY7" fmla="*/ 4849979 h 5322895"/>
              <a:gd name="connsiteX8" fmla="*/ 11679973 w 12192000"/>
              <a:gd name="connsiteY8" fmla="*/ 4899723 h 5322895"/>
              <a:gd name="connsiteX9" fmla="*/ 11401197 w 12192000"/>
              <a:gd name="connsiteY9" fmla="*/ 4948416 h 5322895"/>
              <a:gd name="connsiteX10" fmla="*/ 11121192 w 12192000"/>
              <a:gd name="connsiteY10" fmla="*/ 4990102 h 5322895"/>
              <a:gd name="connsiteX11" fmla="*/ 10842416 w 12192000"/>
              <a:gd name="connsiteY11" fmla="*/ 5032139 h 5322895"/>
              <a:gd name="connsiteX12" fmla="*/ 10562411 w 12192000"/>
              <a:gd name="connsiteY12" fmla="*/ 5071374 h 5322895"/>
              <a:gd name="connsiteX13" fmla="*/ 10286091 w 12192000"/>
              <a:gd name="connsiteY13" fmla="*/ 5105003 h 5322895"/>
              <a:gd name="connsiteX14" fmla="*/ 10006086 w 12192000"/>
              <a:gd name="connsiteY14" fmla="*/ 5136881 h 5322895"/>
              <a:gd name="connsiteX15" fmla="*/ 9727310 w 12192000"/>
              <a:gd name="connsiteY15" fmla="*/ 5165957 h 5322895"/>
              <a:gd name="connsiteX16" fmla="*/ 9453445 w 12192000"/>
              <a:gd name="connsiteY16" fmla="*/ 5191179 h 5322895"/>
              <a:gd name="connsiteX17" fmla="*/ 9175897 w 12192000"/>
              <a:gd name="connsiteY17" fmla="*/ 5216401 h 5322895"/>
              <a:gd name="connsiteX18" fmla="*/ 8902033 w 12192000"/>
              <a:gd name="connsiteY18" fmla="*/ 5237420 h 5322895"/>
              <a:gd name="connsiteX19" fmla="*/ 8628169 w 12192000"/>
              <a:gd name="connsiteY19" fmla="*/ 5253884 h 5322895"/>
              <a:gd name="connsiteX20" fmla="*/ 8355533 w 12192000"/>
              <a:gd name="connsiteY20" fmla="*/ 5271050 h 5322895"/>
              <a:gd name="connsiteX21" fmla="*/ 8085353 w 12192000"/>
              <a:gd name="connsiteY21" fmla="*/ 5285412 h 5322895"/>
              <a:gd name="connsiteX22" fmla="*/ 7817629 w 12192000"/>
              <a:gd name="connsiteY22" fmla="*/ 5295571 h 5322895"/>
              <a:gd name="connsiteX23" fmla="*/ 7549905 w 12192000"/>
              <a:gd name="connsiteY23" fmla="*/ 5304329 h 5322895"/>
              <a:gd name="connsiteX24" fmla="*/ 7284638 w 12192000"/>
              <a:gd name="connsiteY24" fmla="*/ 5312736 h 5322895"/>
              <a:gd name="connsiteX25" fmla="*/ 7023055 w 12192000"/>
              <a:gd name="connsiteY25" fmla="*/ 5316590 h 5322895"/>
              <a:gd name="connsiteX26" fmla="*/ 6761472 w 12192000"/>
              <a:gd name="connsiteY26" fmla="*/ 5320793 h 5322895"/>
              <a:gd name="connsiteX27" fmla="*/ 6503573 w 12192000"/>
              <a:gd name="connsiteY27" fmla="*/ 5322895 h 5322895"/>
              <a:gd name="connsiteX28" fmla="*/ 6248130 w 12192000"/>
              <a:gd name="connsiteY28" fmla="*/ 5320793 h 5322895"/>
              <a:gd name="connsiteX29" fmla="*/ 5995144 w 12192000"/>
              <a:gd name="connsiteY29" fmla="*/ 5320793 h 5322895"/>
              <a:gd name="connsiteX30" fmla="*/ 5744613 w 12192000"/>
              <a:gd name="connsiteY30" fmla="*/ 5316590 h 5322895"/>
              <a:gd name="connsiteX31" fmla="*/ 5498995 w 12192000"/>
              <a:gd name="connsiteY31" fmla="*/ 5310284 h 5322895"/>
              <a:gd name="connsiteX32" fmla="*/ 5255834 w 12192000"/>
              <a:gd name="connsiteY32" fmla="*/ 5304329 h 5322895"/>
              <a:gd name="connsiteX33" fmla="*/ 5017584 w 12192000"/>
              <a:gd name="connsiteY33" fmla="*/ 5297673 h 5322895"/>
              <a:gd name="connsiteX34" fmla="*/ 4780562 w 12192000"/>
              <a:gd name="connsiteY34" fmla="*/ 5287514 h 5322895"/>
              <a:gd name="connsiteX35" fmla="*/ 4547227 w 12192000"/>
              <a:gd name="connsiteY35" fmla="*/ 5276654 h 5322895"/>
              <a:gd name="connsiteX36" fmla="*/ 4318800 w 12192000"/>
              <a:gd name="connsiteY36" fmla="*/ 5266846 h 5322895"/>
              <a:gd name="connsiteX37" fmla="*/ 3873004 w 12192000"/>
              <a:gd name="connsiteY37" fmla="*/ 5239171 h 5322895"/>
              <a:gd name="connsiteX38" fmla="*/ 3445628 w 12192000"/>
              <a:gd name="connsiteY38" fmla="*/ 5209746 h 5322895"/>
              <a:gd name="connsiteX39" fmla="*/ 3035446 w 12192000"/>
              <a:gd name="connsiteY39" fmla="*/ 5178918 h 5322895"/>
              <a:gd name="connsiteX40" fmla="*/ 2647370 w 12192000"/>
              <a:gd name="connsiteY40" fmla="*/ 5144939 h 5322895"/>
              <a:gd name="connsiteX41" fmla="*/ 2276487 w 12192000"/>
              <a:gd name="connsiteY41" fmla="*/ 5109557 h 5322895"/>
              <a:gd name="connsiteX42" fmla="*/ 1932621 w 12192000"/>
              <a:gd name="connsiteY42" fmla="*/ 5071374 h 5322895"/>
              <a:gd name="connsiteX43" fmla="*/ 1609634 w 12192000"/>
              <a:gd name="connsiteY43" fmla="*/ 5033891 h 5322895"/>
              <a:gd name="connsiteX44" fmla="*/ 1312435 w 12192000"/>
              <a:gd name="connsiteY44" fmla="*/ 4996408 h 5322895"/>
              <a:gd name="connsiteX45" fmla="*/ 1039799 w 12192000"/>
              <a:gd name="connsiteY45" fmla="*/ 4961027 h 5322895"/>
              <a:gd name="connsiteX46" fmla="*/ 797865 w 12192000"/>
              <a:gd name="connsiteY46" fmla="*/ 4927397 h 5322895"/>
              <a:gd name="connsiteX47" fmla="*/ 579265 w 12192000"/>
              <a:gd name="connsiteY47" fmla="*/ 4895519 h 5322895"/>
              <a:gd name="connsiteX48" fmla="*/ 395052 w 12192000"/>
              <a:gd name="connsiteY48" fmla="*/ 4868896 h 5322895"/>
              <a:gd name="connsiteX49" fmla="*/ 240312 w 12192000"/>
              <a:gd name="connsiteY49" fmla="*/ 4843673 h 5322895"/>
              <a:gd name="connsiteX50" fmla="*/ 27853 w 12192000"/>
              <a:gd name="connsiteY50" fmla="*/ 4807592 h 5322895"/>
              <a:gd name="connsiteX51" fmla="*/ 0 w 12192000"/>
              <a:gd name="connsiteY51" fmla="*/ 4802879 h 5322895"/>
              <a:gd name="connsiteX52" fmla="*/ 0 w 12192000"/>
              <a:gd name="connsiteY52" fmla="*/ 3753332 h 5322895"/>
              <a:gd name="connsiteX53" fmla="*/ 0 w 12192000"/>
              <a:gd name="connsiteY53" fmla="*/ 3571886 h 5322895"/>
              <a:gd name="connsiteX54" fmla="*/ 0 w 12192000"/>
              <a:gd name="connsiteY54" fmla="*/ 471948 h 5322895"/>
              <a:gd name="connsiteX55" fmla="*/ 0 w 12192000"/>
              <a:gd name="connsiteY55" fmla="*/ 213719 h 532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000" h="5322895">
                <a:moveTo>
                  <a:pt x="0" y="0"/>
                </a:moveTo>
                <a:lnTo>
                  <a:pt x="12192000" y="0"/>
                </a:lnTo>
                <a:lnTo>
                  <a:pt x="12192000" y="213719"/>
                </a:lnTo>
                <a:lnTo>
                  <a:pt x="12192000" y="471948"/>
                </a:lnTo>
                <a:lnTo>
                  <a:pt x="12192000" y="3571886"/>
                </a:lnTo>
                <a:lnTo>
                  <a:pt x="12192000" y="3753332"/>
                </a:lnTo>
                <a:lnTo>
                  <a:pt x="12192000" y="4806077"/>
                </a:lnTo>
                <a:lnTo>
                  <a:pt x="11957522" y="4849979"/>
                </a:lnTo>
                <a:lnTo>
                  <a:pt x="11679973" y="4899723"/>
                </a:lnTo>
                <a:lnTo>
                  <a:pt x="11401197" y="4948416"/>
                </a:lnTo>
                <a:lnTo>
                  <a:pt x="11121192" y="4990102"/>
                </a:lnTo>
                <a:lnTo>
                  <a:pt x="10842416" y="5032139"/>
                </a:lnTo>
                <a:lnTo>
                  <a:pt x="10562411" y="5071374"/>
                </a:lnTo>
                <a:lnTo>
                  <a:pt x="10286091" y="5105003"/>
                </a:lnTo>
                <a:lnTo>
                  <a:pt x="10006086" y="5136881"/>
                </a:lnTo>
                <a:lnTo>
                  <a:pt x="9727310" y="5165957"/>
                </a:lnTo>
                <a:lnTo>
                  <a:pt x="9453445" y="5191179"/>
                </a:lnTo>
                <a:lnTo>
                  <a:pt x="9175897" y="5216401"/>
                </a:lnTo>
                <a:lnTo>
                  <a:pt x="8902033" y="5237420"/>
                </a:lnTo>
                <a:lnTo>
                  <a:pt x="8628169" y="5253884"/>
                </a:lnTo>
                <a:lnTo>
                  <a:pt x="8355533" y="5271050"/>
                </a:lnTo>
                <a:lnTo>
                  <a:pt x="8085353" y="5285412"/>
                </a:lnTo>
                <a:lnTo>
                  <a:pt x="7817629" y="5295571"/>
                </a:lnTo>
                <a:lnTo>
                  <a:pt x="7549905" y="5304329"/>
                </a:lnTo>
                <a:lnTo>
                  <a:pt x="7284638" y="5312736"/>
                </a:lnTo>
                <a:lnTo>
                  <a:pt x="7023055" y="5316590"/>
                </a:lnTo>
                <a:lnTo>
                  <a:pt x="6761472" y="5320793"/>
                </a:lnTo>
                <a:lnTo>
                  <a:pt x="6503573" y="5322895"/>
                </a:lnTo>
                <a:lnTo>
                  <a:pt x="6248130" y="5320793"/>
                </a:lnTo>
                <a:lnTo>
                  <a:pt x="5995144" y="5320793"/>
                </a:lnTo>
                <a:lnTo>
                  <a:pt x="5744613" y="5316590"/>
                </a:lnTo>
                <a:lnTo>
                  <a:pt x="5498995" y="5310284"/>
                </a:lnTo>
                <a:lnTo>
                  <a:pt x="5255834" y="5304329"/>
                </a:lnTo>
                <a:lnTo>
                  <a:pt x="5017584" y="5297673"/>
                </a:lnTo>
                <a:lnTo>
                  <a:pt x="4780562" y="5287514"/>
                </a:lnTo>
                <a:lnTo>
                  <a:pt x="4547227" y="5276654"/>
                </a:lnTo>
                <a:lnTo>
                  <a:pt x="4318800" y="5266846"/>
                </a:lnTo>
                <a:lnTo>
                  <a:pt x="3873004" y="5239171"/>
                </a:lnTo>
                <a:lnTo>
                  <a:pt x="3445628" y="5209746"/>
                </a:lnTo>
                <a:lnTo>
                  <a:pt x="3035446" y="5178918"/>
                </a:lnTo>
                <a:lnTo>
                  <a:pt x="2647370" y="5144939"/>
                </a:lnTo>
                <a:lnTo>
                  <a:pt x="2276487" y="5109557"/>
                </a:lnTo>
                <a:lnTo>
                  <a:pt x="1932621" y="5071374"/>
                </a:lnTo>
                <a:lnTo>
                  <a:pt x="1609634" y="5033891"/>
                </a:lnTo>
                <a:lnTo>
                  <a:pt x="1312435" y="4996408"/>
                </a:lnTo>
                <a:lnTo>
                  <a:pt x="1039799" y="4961027"/>
                </a:lnTo>
                <a:lnTo>
                  <a:pt x="797865" y="4927397"/>
                </a:lnTo>
                <a:lnTo>
                  <a:pt x="579265" y="4895519"/>
                </a:lnTo>
                <a:lnTo>
                  <a:pt x="395052" y="4868896"/>
                </a:lnTo>
                <a:lnTo>
                  <a:pt x="240312" y="4843673"/>
                </a:lnTo>
                <a:lnTo>
                  <a:pt x="27853" y="4807592"/>
                </a:lnTo>
                <a:lnTo>
                  <a:pt x="0" y="4802879"/>
                </a:lnTo>
                <a:lnTo>
                  <a:pt x="0" y="3753332"/>
                </a:lnTo>
                <a:lnTo>
                  <a:pt x="0" y="3571886"/>
                </a:lnTo>
                <a:lnTo>
                  <a:pt x="0" y="471948"/>
                </a:lnTo>
                <a:lnTo>
                  <a:pt x="0" y="213719"/>
                </a:lnTo>
                <a:close/>
              </a:path>
            </a:pathLst>
          </a:custGeom>
          <a:ln w="444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2B44E02-2041-49BE-AF61-F91454DC3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49" r="62095"/>
          <a:stretch/>
        </p:blipFill>
        <p:spPr>
          <a:xfrm flipH="1">
            <a:off x="8948814" y="3265714"/>
            <a:ext cx="3243185" cy="1898718"/>
          </a:xfrm>
          <a:custGeom>
            <a:avLst/>
            <a:gdLst>
              <a:gd name="connsiteX0" fmla="*/ 220380 w 3243185"/>
              <a:gd name="connsiteY0" fmla="*/ 404386 h 1898718"/>
              <a:gd name="connsiteX1" fmla="*/ 278149 w 3243185"/>
              <a:gd name="connsiteY1" fmla="*/ 410805 h 1898718"/>
              <a:gd name="connsiteX2" fmla="*/ 297405 w 3243185"/>
              <a:gd name="connsiteY2" fmla="*/ 423642 h 1898718"/>
              <a:gd name="connsiteX3" fmla="*/ 316662 w 3243185"/>
              <a:gd name="connsiteY3" fmla="*/ 430061 h 1898718"/>
              <a:gd name="connsiteX4" fmla="*/ 355175 w 3243185"/>
              <a:gd name="connsiteY4" fmla="*/ 455737 h 1898718"/>
              <a:gd name="connsiteX5" fmla="*/ 406525 w 3243185"/>
              <a:gd name="connsiteY5" fmla="*/ 468574 h 1898718"/>
              <a:gd name="connsiteX6" fmla="*/ 425782 w 3243185"/>
              <a:gd name="connsiteY6" fmla="*/ 481412 h 1898718"/>
              <a:gd name="connsiteX7" fmla="*/ 445038 w 3243185"/>
              <a:gd name="connsiteY7" fmla="*/ 487831 h 1898718"/>
              <a:gd name="connsiteX8" fmla="*/ 483551 w 3243185"/>
              <a:gd name="connsiteY8" fmla="*/ 526344 h 1898718"/>
              <a:gd name="connsiteX9" fmla="*/ 483551 w 3243185"/>
              <a:gd name="connsiteY9" fmla="*/ 609788 h 1898718"/>
              <a:gd name="connsiteX10" fmla="*/ 445038 w 3243185"/>
              <a:gd name="connsiteY10" fmla="*/ 635464 h 1898718"/>
              <a:gd name="connsiteX11" fmla="*/ 246055 w 3243185"/>
              <a:gd name="connsiteY11" fmla="*/ 629045 h 1898718"/>
              <a:gd name="connsiteX12" fmla="*/ 233217 w 3243185"/>
              <a:gd name="connsiteY12" fmla="*/ 609788 h 1898718"/>
              <a:gd name="connsiteX13" fmla="*/ 213961 w 3243185"/>
              <a:gd name="connsiteY13" fmla="*/ 603370 h 1898718"/>
              <a:gd name="connsiteX14" fmla="*/ 188285 w 3243185"/>
              <a:gd name="connsiteY14" fmla="*/ 564857 h 1898718"/>
              <a:gd name="connsiteX15" fmla="*/ 175448 w 3243185"/>
              <a:gd name="connsiteY15" fmla="*/ 526344 h 1898718"/>
              <a:gd name="connsiteX16" fmla="*/ 220380 w 3243185"/>
              <a:gd name="connsiteY16" fmla="*/ 404386 h 1898718"/>
              <a:gd name="connsiteX17" fmla="*/ 3243185 w 3243185"/>
              <a:gd name="connsiteY17" fmla="*/ 0 h 1898718"/>
              <a:gd name="connsiteX18" fmla="*/ 2298567 w 3243185"/>
              <a:gd name="connsiteY18" fmla="*/ 0 h 1898718"/>
              <a:gd name="connsiteX19" fmla="*/ 2293659 w 3243185"/>
              <a:gd name="connsiteY19" fmla="*/ 51351 h 1898718"/>
              <a:gd name="connsiteX20" fmla="*/ 2274403 w 3243185"/>
              <a:gd name="connsiteY20" fmla="*/ 83445 h 1898718"/>
              <a:gd name="connsiteX21" fmla="*/ 2248728 w 3243185"/>
              <a:gd name="connsiteY21" fmla="*/ 121958 h 1898718"/>
              <a:gd name="connsiteX22" fmla="*/ 2203796 w 3243185"/>
              <a:gd name="connsiteY22" fmla="*/ 166890 h 1898718"/>
              <a:gd name="connsiteX23" fmla="*/ 2178121 w 3243185"/>
              <a:gd name="connsiteY23" fmla="*/ 173308 h 1898718"/>
              <a:gd name="connsiteX24" fmla="*/ 2126770 w 3243185"/>
              <a:gd name="connsiteY24" fmla="*/ 211821 h 1898718"/>
              <a:gd name="connsiteX25" fmla="*/ 2081838 w 3243185"/>
              <a:gd name="connsiteY25" fmla="*/ 237497 h 1898718"/>
              <a:gd name="connsiteX26" fmla="*/ 2043325 w 3243185"/>
              <a:gd name="connsiteY26" fmla="*/ 250334 h 1898718"/>
              <a:gd name="connsiteX27" fmla="*/ 1972718 w 3243185"/>
              <a:gd name="connsiteY27" fmla="*/ 288847 h 1898718"/>
              <a:gd name="connsiteX28" fmla="*/ 1940624 w 3243185"/>
              <a:gd name="connsiteY28" fmla="*/ 295266 h 1898718"/>
              <a:gd name="connsiteX29" fmla="*/ 1914949 w 3243185"/>
              <a:gd name="connsiteY29" fmla="*/ 308104 h 1898718"/>
              <a:gd name="connsiteX30" fmla="*/ 1895693 w 3243185"/>
              <a:gd name="connsiteY30" fmla="*/ 320941 h 1898718"/>
              <a:gd name="connsiteX31" fmla="*/ 1870017 w 3243185"/>
              <a:gd name="connsiteY31" fmla="*/ 327360 h 1898718"/>
              <a:gd name="connsiteX32" fmla="*/ 1831504 w 3243185"/>
              <a:gd name="connsiteY32" fmla="*/ 340198 h 1898718"/>
              <a:gd name="connsiteX33" fmla="*/ 1780154 w 3243185"/>
              <a:gd name="connsiteY33" fmla="*/ 353035 h 1898718"/>
              <a:gd name="connsiteX34" fmla="*/ 1760897 w 3243185"/>
              <a:gd name="connsiteY34" fmla="*/ 359454 h 1898718"/>
              <a:gd name="connsiteX35" fmla="*/ 1683871 w 3243185"/>
              <a:gd name="connsiteY35" fmla="*/ 397967 h 1898718"/>
              <a:gd name="connsiteX36" fmla="*/ 1632521 w 3243185"/>
              <a:gd name="connsiteY36" fmla="*/ 410805 h 1898718"/>
              <a:gd name="connsiteX37" fmla="*/ 1594008 w 3243185"/>
              <a:gd name="connsiteY37" fmla="*/ 423642 h 1898718"/>
              <a:gd name="connsiteX38" fmla="*/ 1568333 w 3243185"/>
              <a:gd name="connsiteY38" fmla="*/ 430061 h 1898718"/>
              <a:gd name="connsiteX39" fmla="*/ 1542657 w 3243185"/>
              <a:gd name="connsiteY39" fmla="*/ 442899 h 1898718"/>
              <a:gd name="connsiteX40" fmla="*/ 1516982 w 3243185"/>
              <a:gd name="connsiteY40" fmla="*/ 449318 h 1898718"/>
              <a:gd name="connsiteX41" fmla="*/ 1497725 w 3243185"/>
              <a:gd name="connsiteY41" fmla="*/ 455737 h 1898718"/>
              <a:gd name="connsiteX42" fmla="*/ 1452794 w 3243185"/>
              <a:gd name="connsiteY42" fmla="*/ 468574 h 1898718"/>
              <a:gd name="connsiteX43" fmla="*/ 1433537 w 3243185"/>
              <a:gd name="connsiteY43" fmla="*/ 481412 h 1898718"/>
              <a:gd name="connsiteX44" fmla="*/ 1369349 w 3243185"/>
              <a:gd name="connsiteY44" fmla="*/ 494250 h 1898718"/>
              <a:gd name="connsiteX45" fmla="*/ 1324417 w 3243185"/>
              <a:gd name="connsiteY45" fmla="*/ 519925 h 1898718"/>
              <a:gd name="connsiteX46" fmla="*/ 1285904 w 3243185"/>
              <a:gd name="connsiteY46" fmla="*/ 539181 h 1898718"/>
              <a:gd name="connsiteX47" fmla="*/ 1247391 w 3243185"/>
              <a:gd name="connsiteY47" fmla="*/ 545600 h 1898718"/>
              <a:gd name="connsiteX48" fmla="*/ 1176784 w 3243185"/>
              <a:gd name="connsiteY48" fmla="*/ 564857 h 1898718"/>
              <a:gd name="connsiteX49" fmla="*/ 907194 w 3243185"/>
              <a:gd name="connsiteY49" fmla="*/ 577694 h 1898718"/>
              <a:gd name="connsiteX50" fmla="*/ 881518 w 3243185"/>
              <a:gd name="connsiteY50" fmla="*/ 584113 h 1898718"/>
              <a:gd name="connsiteX51" fmla="*/ 656860 w 3243185"/>
              <a:gd name="connsiteY51" fmla="*/ 577694 h 1898718"/>
              <a:gd name="connsiteX52" fmla="*/ 637603 w 3243185"/>
              <a:gd name="connsiteY52" fmla="*/ 558438 h 1898718"/>
              <a:gd name="connsiteX53" fmla="*/ 618347 w 3243185"/>
              <a:gd name="connsiteY53" fmla="*/ 519925 h 1898718"/>
              <a:gd name="connsiteX54" fmla="*/ 599090 w 3243185"/>
              <a:gd name="connsiteY54" fmla="*/ 500668 h 1898718"/>
              <a:gd name="connsiteX55" fmla="*/ 566996 w 3243185"/>
              <a:gd name="connsiteY55" fmla="*/ 474993 h 1898718"/>
              <a:gd name="connsiteX56" fmla="*/ 560577 w 3243185"/>
              <a:gd name="connsiteY56" fmla="*/ 455737 h 1898718"/>
              <a:gd name="connsiteX57" fmla="*/ 522064 w 3243185"/>
              <a:gd name="connsiteY57" fmla="*/ 436480 h 1898718"/>
              <a:gd name="connsiteX58" fmla="*/ 502808 w 3243185"/>
              <a:gd name="connsiteY58" fmla="*/ 423642 h 1898718"/>
              <a:gd name="connsiteX59" fmla="*/ 464295 w 3243185"/>
              <a:gd name="connsiteY59" fmla="*/ 410805 h 1898718"/>
              <a:gd name="connsiteX60" fmla="*/ 445038 w 3243185"/>
              <a:gd name="connsiteY60" fmla="*/ 397967 h 1898718"/>
              <a:gd name="connsiteX61" fmla="*/ 374431 w 3243185"/>
              <a:gd name="connsiteY61" fmla="*/ 391548 h 1898718"/>
              <a:gd name="connsiteX62" fmla="*/ 329500 w 3243185"/>
              <a:gd name="connsiteY62" fmla="*/ 372292 h 1898718"/>
              <a:gd name="connsiteX63" fmla="*/ 310243 w 3243185"/>
              <a:gd name="connsiteY63" fmla="*/ 365873 h 1898718"/>
              <a:gd name="connsiteX64" fmla="*/ 271730 w 3243185"/>
              <a:gd name="connsiteY64" fmla="*/ 340198 h 1898718"/>
              <a:gd name="connsiteX65" fmla="*/ 239636 w 3243185"/>
              <a:gd name="connsiteY65" fmla="*/ 301685 h 1898718"/>
              <a:gd name="connsiteX66" fmla="*/ 201123 w 3243185"/>
              <a:gd name="connsiteY66" fmla="*/ 269591 h 1898718"/>
              <a:gd name="connsiteX67" fmla="*/ 149773 w 3243185"/>
              <a:gd name="connsiteY67" fmla="*/ 224659 h 1898718"/>
              <a:gd name="connsiteX68" fmla="*/ 111260 w 3243185"/>
              <a:gd name="connsiteY68" fmla="*/ 211821 h 1898718"/>
              <a:gd name="connsiteX69" fmla="*/ 92003 w 3243185"/>
              <a:gd name="connsiteY69" fmla="*/ 205402 h 1898718"/>
              <a:gd name="connsiteX70" fmla="*/ 72747 w 3243185"/>
              <a:gd name="connsiteY70" fmla="*/ 192565 h 1898718"/>
              <a:gd name="connsiteX71" fmla="*/ 34234 w 3243185"/>
              <a:gd name="connsiteY71" fmla="*/ 160471 h 1898718"/>
              <a:gd name="connsiteX72" fmla="*/ 8558 w 3243185"/>
              <a:gd name="connsiteY72" fmla="*/ 121958 h 1898718"/>
              <a:gd name="connsiteX73" fmla="*/ 11877 w 3243185"/>
              <a:gd name="connsiteY73" fmla="*/ 15345 h 1898718"/>
              <a:gd name="connsiteX74" fmla="*/ 16098 w 3243185"/>
              <a:gd name="connsiteY74" fmla="*/ 0 h 1898718"/>
              <a:gd name="connsiteX75" fmla="*/ 0 w 3243185"/>
              <a:gd name="connsiteY75" fmla="*/ 0 h 1898718"/>
              <a:gd name="connsiteX76" fmla="*/ 0 w 3243185"/>
              <a:gd name="connsiteY76" fmla="*/ 1540363 h 1898718"/>
              <a:gd name="connsiteX77" fmla="*/ 234477 w 3243185"/>
              <a:gd name="connsiteY77" fmla="*/ 1584265 h 1898718"/>
              <a:gd name="connsiteX78" fmla="*/ 512026 w 3243185"/>
              <a:gd name="connsiteY78" fmla="*/ 1634009 h 1898718"/>
              <a:gd name="connsiteX79" fmla="*/ 790802 w 3243185"/>
              <a:gd name="connsiteY79" fmla="*/ 1682702 h 1898718"/>
              <a:gd name="connsiteX80" fmla="*/ 1070807 w 3243185"/>
              <a:gd name="connsiteY80" fmla="*/ 1724388 h 1898718"/>
              <a:gd name="connsiteX81" fmla="*/ 1349583 w 3243185"/>
              <a:gd name="connsiteY81" fmla="*/ 1766425 h 1898718"/>
              <a:gd name="connsiteX82" fmla="*/ 1629588 w 3243185"/>
              <a:gd name="connsiteY82" fmla="*/ 1805660 h 1898718"/>
              <a:gd name="connsiteX83" fmla="*/ 1905908 w 3243185"/>
              <a:gd name="connsiteY83" fmla="*/ 1839289 h 1898718"/>
              <a:gd name="connsiteX84" fmla="*/ 2185913 w 3243185"/>
              <a:gd name="connsiteY84" fmla="*/ 1871167 h 1898718"/>
              <a:gd name="connsiteX85" fmla="*/ 2450068 w 3243185"/>
              <a:gd name="connsiteY85" fmla="*/ 1898718 h 1898718"/>
              <a:gd name="connsiteX86" fmla="*/ 3243185 w 3243185"/>
              <a:gd name="connsiteY86" fmla="*/ 1898718 h 1898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243185" h="1898718">
                <a:moveTo>
                  <a:pt x="220380" y="404386"/>
                </a:moveTo>
                <a:cubicBezTo>
                  <a:pt x="239636" y="406526"/>
                  <a:pt x="259352" y="406106"/>
                  <a:pt x="278149" y="410805"/>
                </a:cubicBezTo>
                <a:cubicBezTo>
                  <a:pt x="285633" y="412676"/>
                  <a:pt x="290505" y="420192"/>
                  <a:pt x="297405" y="423642"/>
                </a:cubicBezTo>
                <a:cubicBezTo>
                  <a:pt x="303457" y="426669"/>
                  <a:pt x="310747" y="426775"/>
                  <a:pt x="316662" y="430061"/>
                </a:cubicBezTo>
                <a:cubicBezTo>
                  <a:pt x="330149" y="437554"/>
                  <a:pt x="340537" y="450857"/>
                  <a:pt x="355175" y="455737"/>
                </a:cubicBezTo>
                <a:cubicBezTo>
                  <a:pt x="384781" y="465606"/>
                  <a:pt x="367797" y="460829"/>
                  <a:pt x="406525" y="468574"/>
                </a:cubicBezTo>
                <a:cubicBezTo>
                  <a:pt x="412944" y="472853"/>
                  <a:pt x="418882" y="477962"/>
                  <a:pt x="425782" y="481412"/>
                </a:cubicBezTo>
                <a:cubicBezTo>
                  <a:pt x="431834" y="484438"/>
                  <a:pt x="439698" y="483676"/>
                  <a:pt x="445038" y="487831"/>
                </a:cubicBezTo>
                <a:cubicBezTo>
                  <a:pt x="459369" y="498977"/>
                  <a:pt x="483551" y="526344"/>
                  <a:pt x="483551" y="526344"/>
                </a:cubicBezTo>
                <a:cubicBezTo>
                  <a:pt x="493199" y="555288"/>
                  <a:pt x="501991" y="572910"/>
                  <a:pt x="483551" y="609788"/>
                </a:cubicBezTo>
                <a:cubicBezTo>
                  <a:pt x="476651" y="623588"/>
                  <a:pt x="445038" y="635464"/>
                  <a:pt x="445038" y="635464"/>
                </a:cubicBezTo>
                <a:cubicBezTo>
                  <a:pt x="378711" y="633324"/>
                  <a:pt x="311935" y="637030"/>
                  <a:pt x="246055" y="629045"/>
                </a:cubicBezTo>
                <a:cubicBezTo>
                  <a:pt x="238396" y="628117"/>
                  <a:pt x="239242" y="614607"/>
                  <a:pt x="233217" y="609788"/>
                </a:cubicBezTo>
                <a:cubicBezTo>
                  <a:pt x="227934" y="605562"/>
                  <a:pt x="220380" y="605509"/>
                  <a:pt x="213961" y="603370"/>
                </a:cubicBezTo>
                <a:cubicBezTo>
                  <a:pt x="205402" y="590532"/>
                  <a:pt x="193165" y="579494"/>
                  <a:pt x="188285" y="564857"/>
                </a:cubicBezTo>
                <a:lnTo>
                  <a:pt x="175448" y="526344"/>
                </a:lnTo>
                <a:cubicBezTo>
                  <a:pt x="182293" y="423657"/>
                  <a:pt x="212891" y="424712"/>
                  <a:pt x="220380" y="404386"/>
                </a:cubicBezTo>
                <a:close/>
                <a:moveTo>
                  <a:pt x="3243185" y="0"/>
                </a:moveTo>
                <a:lnTo>
                  <a:pt x="2298567" y="0"/>
                </a:lnTo>
                <a:lnTo>
                  <a:pt x="2293659" y="51351"/>
                </a:lnTo>
                <a:cubicBezTo>
                  <a:pt x="2291895" y="63701"/>
                  <a:pt x="2281101" y="72919"/>
                  <a:pt x="2274403" y="83445"/>
                </a:cubicBezTo>
                <a:cubicBezTo>
                  <a:pt x="2266120" y="96461"/>
                  <a:pt x="2257985" y="109614"/>
                  <a:pt x="2248728" y="121958"/>
                </a:cubicBezTo>
                <a:cubicBezTo>
                  <a:pt x="2233323" y="142498"/>
                  <a:pt x="2227760" y="154908"/>
                  <a:pt x="2203796" y="166890"/>
                </a:cubicBezTo>
                <a:cubicBezTo>
                  <a:pt x="2195906" y="170835"/>
                  <a:pt x="2186679" y="171169"/>
                  <a:pt x="2178121" y="173308"/>
                </a:cubicBezTo>
                <a:cubicBezTo>
                  <a:pt x="2148108" y="203321"/>
                  <a:pt x="2169307" y="185236"/>
                  <a:pt x="2126770" y="211821"/>
                </a:cubicBezTo>
                <a:cubicBezTo>
                  <a:pt x="2106184" y="224688"/>
                  <a:pt x="2106188" y="227757"/>
                  <a:pt x="2081838" y="237497"/>
                </a:cubicBezTo>
                <a:cubicBezTo>
                  <a:pt x="2069275" y="242522"/>
                  <a:pt x="2054585" y="242828"/>
                  <a:pt x="2043325" y="250334"/>
                </a:cubicBezTo>
                <a:cubicBezTo>
                  <a:pt x="2023241" y="263724"/>
                  <a:pt x="1993522" y="284687"/>
                  <a:pt x="1972718" y="288847"/>
                </a:cubicBezTo>
                <a:lnTo>
                  <a:pt x="1940624" y="295266"/>
                </a:lnTo>
                <a:cubicBezTo>
                  <a:pt x="1932066" y="299545"/>
                  <a:pt x="1923257" y="303356"/>
                  <a:pt x="1914949" y="308104"/>
                </a:cubicBezTo>
                <a:cubicBezTo>
                  <a:pt x="1908251" y="311931"/>
                  <a:pt x="1902783" y="317902"/>
                  <a:pt x="1895693" y="320941"/>
                </a:cubicBezTo>
                <a:cubicBezTo>
                  <a:pt x="1887584" y="324416"/>
                  <a:pt x="1878467" y="324825"/>
                  <a:pt x="1870017" y="327360"/>
                </a:cubicBezTo>
                <a:cubicBezTo>
                  <a:pt x="1857056" y="331248"/>
                  <a:pt x="1844633" y="336916"/>
                  <a:pt x="1831504" y="340198"/>
                </a:cubicBezTo>
                <a:cubicBezTo>
                  <a:pt x="1814387" y="344477"/>
                  <a:pt x="1796892" y="347456"/>
                  <a:pt x="1780154" y="353035"/>
                </a:cubicBezTo>
                <a:cubicBezTo>
                  <a:pt x="1773735" y="355175"/>
                  <a:pt x="1766812" y="356168"/>
                  <a:pt x="1760897" y="359454"/>
                </a:cubicBezTo>
                <a:cubicBezTo>
                  <a:pt x="1709553" y="387979"/>
                  <a:pt x="1738400" y="384335"/>
                  <a:pt x="1683871" y="397967"/>
                </a:cubicBezTo>
                <a:cubicBezTo>
                  <a:pt x="1666755" y="402246"/>
                  <a:pt x="1649259" y="405226"/>
                  <a:pt x="1632521" y="410805"/>
                </a:cubicBezTo>
                <a:cubicBezTo>
                  <a:pt x="1619683" y="415084"/>
                  <a:pt x="1607136" y="420361"/>
                  <a:pt x="1594008" y="423642"/>
                </a:cubicBezTo>
                <a:cubicBezTo>
                  <a:pt x="1585449" y="425782"/>
                  <a:pt x="1576593" y="426964"/>
                  <a:pt x="1568333" y="430061"/>
                </a:cubicBezTo>
                <a:cubicBezTo>
                  <a:pt x="1559373" y="433421"/>
                  <a:pt x="1551617" y="439539"/>
                  <a:pt x="1542657" y="442899"/>
                </a:cubicBezTo>
                <a:cubicBezTo>
                  <a:pt x="1534397" y="445997"/>
                  <a:pt x="1525465" y="446895"/>
                  <a:pt x="1516982" y="449318"/>
                </a:cubicBezTo>
                <a:cubicBezTo>
                  <a:pt x="1510476" y="451177"/>
                  <a:pt x="1504231" y="453878"/>
                  <a:pt x="1497725" y="455737"/>
                </a:cubicBezTo>
                <a:cubicBezTo>
                  <a:pt x="1488128" y="458478"/>
                  <a:pt x="1463054" y="463444"/>
                  <a:pt x="1452794" y="468574"/>
                </a:cubicBezTo>
                <a:cubicBezTo>
                  <a:pt x="1445893" y="472024"/>
                  <a:pt x="1440911" y="479143"/>
                  <a:pt x="1433537" y="481412"/>
                </a:cubicBezTo>
                <a:cubicBezTo>
                  <a:pt x="1412682" y="487829"/>
                  <a:pt x="1369349" y="494250"/>
                  <a:pt x="1369349" y="494250"/>
                </a:cubicBezTo>
                <a:cubicBezTo>
                  <a:pt x="1307265" y="540813"/>
                  <a:pt x="1373427" y="495420"/>
                  <a:pt x="1324417" y="519925"/>
                </a:cubicBezTo>
                <a:cubicBezTo>
                  <a:pt x="1296720" y="533774"/>
                  <a:pt x="1314945" y="532728"/>
                  <a:pt x="1285904" y="539181"/>
                </a:cubicBezTo>
                <a:cubicBezTo>
                  <a:pt x="1273199" y="542005"/>
                  <a:pt x="1260096" y="542777"/>
                  <a:pt x="1247391" y="545600"/>
                </a:cubicBezTo>
                <a:cubicBezTo>
                  <a:pt x="1214234" y="552969"/>
                  <a:pt x="1227302" y="562451"/>
                  <a:pt x="1176784" y="564857"/>
                </a:cubicBezTo>
                <a:lnTo>
                  <a:pt x="907194" y="577694"/>
                </a:lnTo>
                <a:cubicBezTo>
                  <a:pt x="898635" y="579834"/>
                  <a:pt x="890340" y="584113"/>
                  <a:pt x="881518" y="584113"/>
                </a:cubicBezTo>
                <a:cubicBezTo>
                  <a:pt x="806601" y="584113"/>
                  <a:pt x="731365" y="585537"/>
                  <a:pt x="656860" y="577694"/>
                </a:cubicBezTo>
                <a:cubicBezTo>
                  <a:pt x="647832" y="576744"/>
                  <a:pt x="643415" y="565411"/>
                  <a:pt x="637603" y="558438"/>
                </a:cubicBezTo>
                <a:cubicBezTo>
                  <a:pt x="587103" y="497837"/>
                  <a:pt x="656946" y="577823"/>
                  <a:pt x="618347" y="519925"/>
                </a:cubicBezTo>
                <a:cubicBezTo>
                  <a:pt x="613311" y="512372"/>
                  <a:pt x="604902" y="507642"/>
                  <a:pt x="599090" y="500668"/>
                </a:cubicBezTo>
                <a:cubicBezTo>
                  <a:pt x="576756" y="473868"/>
                  <a:pt x="598608" y="485530"/>
                  <a:pt x="566996" y="474993"/>
                </a:cubicBezTo>
                <a:cubicBezTo>
                  <a:pt x="564857" y="468574"/>
                  <a:pt x="564804" y="461020"/>
                  <a:pt x="560577" y="455737"/>
                </a:cubicBezTo>
                <a:cubicBezTo>
                  <a:pt x="548314" y="440407"/>
                  <a:pt x="537569" y="444232"/>
                  <a:pt x="522064" y="436480"/>
                </a:cubicBezTo>
                <a:cubicBezTo>
                  <a:pt x="515164" y="433030"/>
                  <a:pt x="509858" y="426775"/>
                  <a:pt x="502808" y="423642"/>
                </a:cubicBezTo>
                <a:cubicBezTo>
                  <a:pt x="490442" y="418147"/>
                  <a:pt x="475555" y="418311"/>
                  <a:pt x="464295" y="410805"/>
                </a:cubicBezTo>
                <a:cubicBezTo>
                  <a:pt x="457876" y="406526"/>
                  <a:pt x="452582" y="399584"/>
                  <a:pt x="445038" y="397967"/>
                </a:cubicBezTo>
                <a:cubicBezTo>
                  <a:pt x="421930" y="393015"/>
                  <a:pt x="397967" y="393688"/>
                  <a:pt x="374431" y="391548"/>
                </a:cubicBezTo>
                <a:cubicBezTo>
                  <a:pt x="320996" y="378189"/>
                  <a:pt x="373828" y="394456"/>
                  <a:pt x="329500" y="372292"/>
                </a:cubicBezTo>
                <a:cubicBezTo>
                  <a:pt x="323448" y="369266"/>
                  <a:pt x="316158" y="369159"/>
                  <a:pt x="310243" y="365873"/>
                </a:cubicBezTo>
                <a:cubicBezTo>
                  <a:pt x="296756" y="358380"/>
                  <a:pt x="271730" y="340198"/>
                  <a:pt x="271730" y="340198"/>
                </a:cubicBezTo>
                <a:cubicBezTo>
                  <a:pt x="259107" y="321264"/>
                  <a:pt x="258170" y="317130"/>
                  <a:pt x="239636" y="301685"/>
                </a:cubicBezTo>
                <a:cubicBezTo>
                  <a:pt x="212096" y="278735"/>
                  <a:pt x="226695" y="300277"/>
                  <a:pt x="201123" y="269591"/>
                </a:cubicBezTo>
                <a:cubicBezTo>
                  <a:pt x="180961" y="245397"/>
                  <a:pt x="192235" y="238813"/>
                  <a:pt x="149773" y="224659"/>
                </a:cubicBezTo>
                <a:lnTo>
                  <a:pt x="111260" y="211821"/>
                </a:lnTo>
                <a:cubicBezTo>
                  <a:pt x="104841" y="209682"/>
                  <a:pt x="97633" y="209156"/>
                  <a:pt x="92003" y="205402"/>
                </a:cubicBezTo>
                <a:cubicBezTo>
                  <a:pt x="85584" y="201123"/>
                  <a:pt x="78673" y="197503"/>
                  <a:pt x="72747" y="192565"/>
                </a:cubicBezTo>
                <a:cubicBezTo>
                  <a:pt x="23324" y="151379"/>
                  <a:pt x="82044" y="192344"/>
                  <a:pt x="34234" y="160471"/>
                </a:cubicBezTo>
                <a:cubicBezTo>
                  <a:pt x="25675" y="147633"/>
                  <a:pt x="7748" y="137365"/>
                  <a:pt x="8558" y="121958"/>
                </a:cubicBezTo>
                <a:cubicBezTo>
                  <a:pt x="10157" y="91584"/>
                  <a:pt x="6161" y="51646"/>
                  <a:pt x="11877" y="15345"/>
                </a:cubicBezTo>
                <a:lnTo>
                  <a:pt x="16098" y="0"/>
                </a:lnTo>
                <a:lnTo>
                  <a:pt x="0" y="0"/>
                </a:lnTo>
                <a:lnTo>
                  <a:pt x="0" y="1540363"/>
                </a:lnTo>
                <a:lnTo>
                  <a:pt x="234477" y="1584265"/>
                </a:lnTo>
                <a:lnTo>
                  <a:pt x="512026" y="1634009"/>
                </a:lnTo>
                <a:lnTo>
                  <a:pt x="790802" y="1682702"/>
                </a:lnTo>
                <a:lnTo>
                  <a:pt x="1070807" y="1724388"/>
                </a:lnTo>
                <a:lnTo>
                  <a:pt x="1349583" y="1766425"/>
                </a:lnTo>
                <a:lnTo>
                  <a:pt x="1629588" y="1805660"/>
                </a:lnTo>
                <a:lnTo>
                  <a:pt x="1905908" y="1839289"/>
                </a:lnTo>
                <a:lnTo>
                  <a:pt x="2185913" y="1871167"/>
                </a:lnTo>
                <a:lnTo>
                  <a:pt x="2450068" y="1898718"/>
                </a:lnTo>
                <a:lnTo>
                  <a:pt x="3243185" y="1898718"/>
                </a:lnTo>
                <a:close/>
              </a:path>
            </a:pathLst>
          </a:cu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8625290-97B7-41E9-9685-D438F86FC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03"/>
          <a:stretch>
            <a:fillRect/>
          </a:stretch>
        </p:blipFill>
        <p:spPr>
          <a:xfrm>
            <a:off x="0" y="0"/>
            <a:ext cx="11611430" cy="5322895"/>
          </a:xfrm>
          <a:custGeom>
            <a:avLst/>
            <a:gdLst>
              <a:gd name="connsiteX0" fmla="*/ 0 w 11611430"/>
              <a:gd name="connsiteY0" fmla="*/ 0 h 5322895"/>
              <a:gd name="connsiteX1" fmla="*/ 11611430 w 11611430"/>
              <a:gd name="connsiteY1" fmla="*/ 0 h 5322895"/>
              <a:gd name="connsiteX2" fmla="*/ 11611430 w 11611430"/>
              <a:gd name="connsiteY2" fmla="*/ 4911695 h 5322895"/>
              <a:gd name="connsiteX3" fmla="*/ 11401197 w 11611430"/>
              <a:gd name="connsiteY3" fmla="*/ 4948416 h 5322895"/>
              <a:gd name="connsiteX4" fmla="*/ 11121192 w 11611430"/>
              <a:gd name="connsiteY4" fmla="*/ 4990102 h 5322895"/>
              <a:gd name="connsiteX5" fmla="*/ 10842416 w 11611430"/>
              <a:gd name="connsiteY5" fmla="*/ 5032139 h 5322895"/>
              <a:gd name="connsiteX6" fmla="*/ 10562411 w 11611430"/>
              <a:gd name="connsiteY6" fmla="*/ 5071374 h 5322895"/>
              <a:gd name="connsiteX7" fmla="*/ 10286091 w 11611430"/>
              <a:gd name="connsiteY7" fmla="*/ 5105003 h 5322895"/>
              <a:gd name="connsiteX8" fmla="*/ 10006086 w 11611430"/>
              <a:gd name="connsiteY8" fmla="*/ 5136881 h 5322895"/>
              <a:gd name="connsiteX9" fmla="*/ 9727310 w 11611430"/>
              <a:gd name="connsiteY9" fmla="*/ 5165957 h 5322895"/>
              <a:gd name="connsiteX10" fmla="*/ 9453445 w 11611430"/>
              <a:gd name="connsiteY10" fmla="*/ 5191179 h 5322895"/>
              <a:gd name="connsiteX11" fmla="*/ 9175897 w 11611430"/>
              <a:gd name="connsiteY11" fmla="*/ 5216401 h 5322895"/>
              <a:gd name="connsiteX12" fmla="*/ 8902033 w 11611430"/>
              <a:gd name="connsiteY12" fmla="*/ 5237420 h 5322895"/>
              <a:gd name="connsiteX13" fmla="*/ 8628169 w 11611430"/>
              <a:gd name="connsiteY13" fmla="*/ 5253884 h 5322895"/>
              <a:gd name="connsiteX14" fmla="*/ 8355533 w 11611430"/>
              <a:gd name="connsiteY14" fmla="*/ 5271050 h 5322895"/>
              <a:gd name="connsiteX15" fmla="*/ 8085353 w 11611430"/>
              <a:gd name="connsiteY15" fmla="*/ 5285412 h 5322895"/>
              <a:gd name="connsiteX16" fmla="*/ 7817629 w 11611430"/>
              <a:gd name="connsiteY16" fmla="*/ 5295571 h 5322895"/>
              <a:gd name="connsiteX17" fmla="*/ 7549905 w 11611430"/>
              <a:gd name="connsiteY17" fmla="*/ 5304329 h 5322895"/>
              <a:gd name="connsiteX18" fmla="*/ 7284638 w 11611430"/>
              <a:gd name="connsiteY18" fmla="*/ 5312736 h 5322895"/>
              <a:gd name="connsiteX19" fmla="*/ 7023055 w 11611430"/>
              <a:gd name="connsiteY19" fmla="*/ 5316590 h 5322895"/>
              <a:gd name="connsiteX20" fmla="*/ 6761472 w 11611430"/>
              <a:gd name="connsiteY20" fmla="*/ 5320793 h 5322895"/>
              <a:gd name="connsiteX21" fmla="*/ 6503573 w 11611430"/>
              <a:gd name="connsiteY21" fmla="*/ 5322895 h 5322895"/>
              <a:gd name="connsiteX22" fmla="*/ 6248130 w 11611430"/>
              <a:gd name="connsiteY22" fmla="*/ 5320793 h 5322895"/>
              <a:gd name="connsiteX23" fmla="*/ 5995144 w 11611430"/>
              <a:gd name="connsiteY23" fmla="*/ 5320793 h 5322895"/>
              <a:gd name="connsiteX24" fmla="*/ 5744613 w 11611430"/>
              <a:gd name="connsiteY24" fmla="*/ 5316590 h 5322895"/>
              <a:gd name="connsiteX25" fmla="*/ 5498995 w 11611430"/>
              <a:gd name="connsiteY25" fmla="*/ 5310284 h 5322895"/>
              <a:gd name="connsiteX26" fmla="*/ 5255834 w 11611430"/>
              <a:gd name="connsiteY26" fmla="*/ 5304329 h 5322895"/>
              <a:gd name="connsiteX27" fmla="*/ 5017584 w 11611430"/>
              <a:gd name="connsiteY27" fmla="*/ 5297673 h 5322895"/>
              <a:gd name="connsiteX28" fmla="*/ 4785514 w 11611430"/>
              <a:gd name="connsiteY28" fmla="*/ 5287726 h 5322895"/>
              <a:gd name="connsiteX29" fmla="*/ 4601441 w 11611430"/>
              <a:gd name="connsiteY29" fmla="*/ 4972173 h 5322895"/>
              <a:gd name="connsiteX30" fmla="*/ 4514210 w 11611430"/>
              <a:gd name="connsiteY30" fmla="*/ 4830422 h 5322895"/>
              <a:gd name="connsiteX31" fmla="*/ 4416075 w 11611430"/>
              <a:gd name="connsiteY31" fmla="*/ 4732288 h 5322895"/>
              <a:gd name="connsiteX32" fmla="*/ 4274324 w 11611430"/>
              <a:gd name="connsiteY32" fmla="*/ 4557826 h 5322895"/>
              <a:gd name="connsiteX33" fmla="*/ 4241613 w 11611430"/>
              <a:gd name="connsiteY33" fmla="*/ 4525113 h 5322895"/>
              <a:gd name="connsiteX34" fmla="*/ 4208901 w 11611430"/>
              <a:gd name="connsiteY34" fmla="*/ 4481499 h 5322895"/>
              <a:gd name="connsiteX35" fmla="*/ 4154382 w 11611430"/>
              <a:gd name="connsiteY35" fmla="*/ 4437883 h 5322895"/>
              <a:gd name="connsiteX36" fmla="*/ 4110766 w 11611430"/>
              <a:gd name="connsiteY36" fmla="*/ 4416075 h 5322895"/>
              <a:gd name="connsiteX37" fmla="*/ 4078054 w 11611430"/>
              <a:gd name="connsiteY37" fmla="*/ 4394267 h 5322895"/>
              <a:gd name="connsiteX38" fmla="*/ 4034439 w 11611430"/>
              <a:gd name="connsiteY38" fmla="*/ 4361556 h 5322895"/>
              <a:gd name="connsiteX39" fmla="*/ 3958111 w 11611430"/>
              <a:gd name="connsiteY39" fmla="*/ 4339747 h 5322895"/>
              <a:gd name="connsiteX40" fmla="*/ 3892688 w 11611430"/>
              <a:gd name="connsiteY40" fmla="*/ 4328844 h 5322895"/>
              <a:gd name="connsiteX41" fmla="*/ 3718226 w 11611430"/>
              <a:gd name="connsiteY41" fmla="*/ 4307036 h 5322895"/>
              <a:gd name="connsiteX42" fmla="*/ 3641899 w 11611430"/>
              <a:gd name="connsiteY42" fmla="*/ 4274324 h 5322895"/>
              <a:gd name="connsiteX43" fmla="*/ 3620091 w 11611430"/>
              <a:gd name="connsiteY43" fmla="*/ 4252517 h 5322895"/>
              <a:gd name="connsiteX44" fmla="*/ 3565572 w 11611430"/>
              <a:gd name="connsiteY44" fmla="*/ 4230709 h 5322895"/>
              <a:gd name="connsiteX45" fmla="*/ 3500148 w 11611430"/>
              <a:gd name="connsiteY45" fmla="*/ 4208901 h 5322895"/>
              <a:gd name="connsiteX46" fmla="*/ 3478341 w 11611430"/>
              <a:gd name="connsiteY46" fmla="*/ 4176190 h 5322895"/>
              <a:gd name="connsiteX47" fmla="*/ 3543764 w 11611430"/>
              <a:gd name="connsiteY47" fmla="*/ 4132574 h 5322895"/>
              <a:gd name="connsiteX48" fmla="*/ 3445629 w 11611430"/>
              <a:gd name="connsiteY48" fmla="*/ 4121670 h 5322895"/>
              <a:gd name="connsiteX49" fmla="*/ 3391109 w 11611430"/>
              <a:gd name="connsiteY49" fmla="*/ 4132574 h 5322895"/>
              <a:gd name="connsiteX50" fmla="*/ 3303878 w 11611430"/>
              <a:gd name="connsiteY50" fmla="*/ 4154381 h 5322895"/>
              <a:gd name="connsiteX51" fmla="*/ 3260263 w 11611430"/>
              <a:gd name="connsiteY51" fmla="*/ 4165285 h 5322895"/>
              <a:gd name="connsiteX52" fmla="*/ 3194839 w 11611430"/>
              <a:gd name="connsiteY52" fmla="*/ 4187093 h 5322895"/>
              <a:gd name="connsiteX53" fmla="*/ 3162128 w 11611430"/>
              <a:gd name="connsiteY53" fmla="*/ 4197997 h 5322895"/>
              <a:gd name="connsiteX54" fmla="*/ 3053089 w 11611430"/>
              <a:gd name="connsiteY54" fmla="*/ 4230709 h 5322895"/>
              <a:gd name="connsiteX55" fmla="*/ 2987666 w 11611430"/>
              <a:gd name="connsiteY55" fmla="*/ 4252517 h 5322895"/>
              <a:gd name="connsiteX56" fmla="*/ 2954954 w 11611430"/>
              <a:gd name="connsiteY56" fmla="*/ 4263420 h 5322895"/>
              <a:gd name="connsiteX57" fmla="*/ 2867723 w 11611430"/>
              <a:gd name="connsiteY57" fmla="*/ 4285228 h 5322895"/>
              <a:gd name="connsiteX58" fmla="*/ 2802300 w 11611430"/>
              <a:gd name="connsiteY58" fmla="*/ 4307036 h 5322895"/>
              <a:gd name="connsiteX59" fmla="*/ 2780492 w 11611430"/>
              <a:gd name="connsiteY59" fmla="*/ 4328844 h 5322895"/>
              <a:gd name="connsiteX60" fmla="*/ 2715069 w 11611430"/>
              <a:gd name="connsiteY60" fmla="*/ 4350652 h 5322895"/>
              <a:gd name="connsiteX61" fmla="*/ 2682357 w 11611430"/>
              <a:gd name="connsiteY61" fmla="*/ 4361556 h 5322895"/>
              <a:gd name="connsiteX62" fmla="*/ 2649646 w 11611430"/>
              <a:gd name="connsiteY62" fmla="*/ 4372459 h 5322895"/>
              <a:gd name="connsiteX63" fmla="*/ 2616933 w 11611430"/>
              <a:gd name="connsiteY63" fmla="*/ 4383363 h 5322895"/>
              <a:gd name="connsiteX64" fmla="*/ 2595126 w 11611430"/>
              <a:gd name="connsiteY64" fmla="*/ 4405171 h 5322895"/>
              <a:gd name="connsiteX65" fmla="*/ 2529703 w 11611430"/>
              <a:gd name="connsiteY65" fmla="*/ 4437883 h 5322895"/>
              <a:gd name="connsiteX66" fmla="*/ 2486087 w 11611430"/>
              <a:gd name="connsiteY66" fmla="*/ 4481499 h 5322895"/>
              <a:gd name="connsiteX67" fmla="*/ 2453375 w 11611430"/>
              <a:gd name="connsiteY67" fmla="*/ 4514210 h 5322895"/>
              <a:gd name="connsiteX68" fmla="*/ 2420664 w 11611430"/>
              <a:gd name="connsiteY68" fmla="*/ 4536017 h 5322895"/>
              <a:gd name="connsiteX69" fmla="*/ 2398856 w 11611430"/>
              <a:gd name="connsiteY69" fmla="*/ 4568729 h 5322895"/>
              <a:gd name="connsiteX70" fmla="*/ 2377048 w 11611430"/>
              <a:gd name="connsiteY70" fmla="*/ 4590537 h 5322895"/>
              <a:gd name="connsiteX71" fmla="*/ 2366144 w 11611430"/>
              <a:gd name="connsiteY71" fmla="*/ 4623249 h 5322895"/>
              <a:gd name="connsiteX72" fmla="*/ 2344336 w 11611430"/>
              <a:gd name="connsiteY72" fmla="*/ 4666865 h 5322895"/>
              <a:gd name="connsiteX73" fmla="*/ 2322528 w 11611430"/>
              <a:gd name="connsiteY73" fmla="*/ 4732288 h 5322895"/>
              <a:gd name="connsiteX74" fmla="*/ 2300721 w 11611430"/>
              <a:gd name="connsiteY74" fmla="*/ 4764999 h 5322895"/>
              <a:gd name="connsiteX75" fmla="*/ 2268010 w 11611430"/>
              <a:gd name="connsiteY75" fmla="*/ 4852231 h 5322895"/>
              <a:gd name="connsiteX76" fmla="*/ 2235297 w 11611430"/>
              <a:gd name="connsiteY76" fmla="*/ 4993981 h 5322895"/>
              <a:gd name="connsiteX77" fmla="*/ 2230567 w 11611430"/>
              <a:gd name="connsiteY77" fmla="*/ 5079209 h 5322895"/>
              <a:gd name="connsiteX78" fmla="*/ 2229538 w 11611430"/>
              <a:gd name="connsiteY78" fmla="*/ 5104344 h 5322895"/>
              <a:gd name="connsiteX79" fmla="*/ 1932621 w 11611430"/>
              <a:gd name="connsiteY79" fmla="*/ 5071374 h 5322895"/>
              <a:gd name="connsiteX80" fmla="*/ 1609634 w 11611430"/>
              <a:gd name="connsiteY80" fmla="*/ 5033891 h 5322895"/>
              <a:gd name="connsiteX81" fmla="*/ 1312435 w 11611430"/>
              <a:gd name="connsiteY81" fmla="*/ 4996408 h 5322895"/>
              <a:gd name="connsiteX82" fmla="*/ 1039799 w 11611430"/>
              <a:gd name="connsiteY82" fmla="*/ 4961027 h 5322895"/>
              <a:gd name="connsiteX83" fmla="*/ 797865 w 11611430"/>
              <a:gd name="connsiteY83" fmla="*/ 4927397 h 5322895"/>
              <a:gd name="connsiteX84" fmla="*/ 579265 w 11611430"/>
              <a:gd name="connsiteY84" fmla="*/ 4895519 h 5322895"/>
              <a:gd name="connsiteX85" fmla="*/ 395052 w 11611430"/>
              <a:gd name="connsiteY85" fmla="*/ 4868896 h 5322895"/>
              <a:gd name="connsiteX86" fmla="*/ 240312 w 11611430"/>
              <a:gd name="connsiteY86" fmla="*/ 4843673 h 5322895"/>
              <a:gd name="connsiteX87" fmla="*/ 27853 w 11611430"/>
              <a:gd name="connsiteY87" fmla="*/ 4807592 h 5322895"/>
              <a:gd name="connsiteX88" fmla="*/ 0 w 11611430"/>
              <a:gd name="connsiteY88" fmla="*/ 4802879 h 5322895"/>
              <a:gd name="connsiteX89" fmla="*/ 0 w 11611430"/>
              <a:gd name="connsiteY89" fmla="*/ 3753332 h 5322895"/>
              <a:gd name="connsiteX90" fmla="*/ 0 w 11611430"/>
              <a:gd name="connsiteY90" fmla="*/ 3571886 h 5322895"/>
              <a:gd name="connsiteX91" fmla="*/ 0 w 11611430"/>
              <a:gd name="connsiteY91" fmla="*/ 471948 h 5322895"/>
              <a:gd name="connsiteX92" fmla="*/ 0 w 11611430"/>
              <a:gd name="connsiteY92" fmla="*/ 213719 h 532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11611430" h="5322895">
                <a:moveTo>
                  <a:pt x="0" y="0"/>
                </a:moveTo>
                <a:lnTo>
                  <a:pt x="11611430" y="0"/>
                </a:lnTo>
                <a:lnTo>
                  <a:pt x="11611430" y="4911695"/>
                </a:lnTo>
                <a:lnTo>
                  <a:pt x="11401197" y="4948416"/>
                </a:lnTo>
                <a:lnTo>
                  <a:pt x="11121192" y="4990102"/>
                </a:lnTo>
                <a:lnTo>
                  <a:pt x="10842416" y="5032139"/>
                </a:lnTo>
                <a:lnTo>
                  <a:pt x="10562411" y="5071374"/>
                </a:lnTo>
                <a:lnTo>
                  <a:pt x="10286091" y="5105003"/>
                </a:lnTo>
                <a:lnTo>
                  <a:pt x="10006086" y="5136881"/>
                </a:lnTo>
                <a:lnTo>
                  <a:pt x="9727310" y="5165957"/>
                </a:lnTo>
                <a:lnTo>
                  <a:pt x="9453445" y="5191179"/>
                </a:lnTo>
                <a:lnTo>
                  <a:pt x="9175897" y="5216401"/>
                </a:lnTo>
                <a:lnTo>
                  <a:pt x="8902033" y="5237420"/>
                </a:lnTo>
                <a:lnTo>
                  <a:pt x="8628169" y="5253884"/>
                </a:lnTo>
                <a:lnTo>
                  <a:pt x="8355533" y="5271050"/>
                </a:lnTo>
                <a:lnTo>
                  <a:pt x="8085353" y="5285412"/>
                </a:lnTo>
                <a:lnTo>
                  <a:pt x="7817629" y="5295571"/>
                </a:lnTo>
                <a:lnTo>
                  <a:pt x="7549905" y="5304329"/>
                </a:lnTo>
                <a:lnTo>
                  <a:pt x="7284638" y="5312736"/>
                </a:lnTo>
                <a:lnTo>
                  <a:pt x="7023055" y="5316590"/>
                </a:lnTo>
                <a:lnTo>
                  <a:pt x="6761472" y="5320793"/>
                </a:lnTo>
                <a:lnTo>
                  <a:pt x="6503573" y="5322895"/>
                </a:lnTo>
                <a:lnTo>
                  <a:pt x="6248130" y="5320793"/>
                </a:lnTo>
                <a:lnTo>
                  <a:pt x="5995144" y="5320793"/>
                </a:lnTo>
                <a:lnTo>
                  <a:pt x="5744613" y="5316590"/>
                </a:lnTo>
                <a:lnTo>
                  <a:pt x="5498995" y="5310284"/>
                </a:lnTo>
                <a:lnTo>
                  <a:pt x="5255834" y="5304329"/>
                </a:lnTo>
                <a:lnTo>
                  <a:pt x="5017584" y="5297673"/>
                </a:lnTo>
                <a:lnTo>
                  <a:pt x="4785514" y="5287726"/>
                </a:lnTo>
                <a:lnTo>
                  <a:pt x="4601441" y="4972173"/>
                </a:lnTo>
                <a:cubicBezTo>
                  <a:pt x="4573183" y="4924429"/>
                  <a:pt x="4553441" y="4869653"/>
                  <a:pt x="4514210" y="4830422"/>
                </a:cubicBezTo>
                <a:cubicBezTo>
                  <a:pt x="4481500" y="4797711"/>
                  <a:pt x="4446637" y="4767016"/>
                  <a:pt x="4416075" y="4732288"/>
                </a:cubicBezTo>
                <a:cubicBezTo>
                  <a:pt x="4366574" y="4676037"/>
                  <a:pt x="4327307" y="4610810"/>
                  <a:pt x="4274324" y="4557826"/>
                </a:cubicBezTo>
                <a:cubicBezTo>
                  <a:pt x="4263420" y="4546922"/>
                  <a:pt x="4251649" y="4536822"/>
                  <a:pt x="4241613" y="4525113"/>
                </a:cubicBezTo>
                <a:cubicBezTo>
                  <a:pt x="4229786" y="4511315"/>
                  <a:pt x="4220536" y="4495459"/>
                  <a:pt x="4208901" y="4481499"/>
                </a:cubicBezTo>
                <a:cubicBezTo>
                  <a:pt x="4192618" y="4461959"/>
                  <a:pt x="4176792" y="4450689"/>
                  <a:pt x="4154382" y="4437883"/>
                </a:cubicBezTo>
                <a:cubicBezTo>
                  <a:pt x="4140269" y="4429818"/>
                  <a:pt x="4124878" y="4424139"/>
                  <a:pt x="4110766" y="4416075"/>
                </a:cubicBezTo>
                <a:cubicBezTo>
                  <a:pt x="4099388" y="4409573"/>
                  <a:pt x="4088718" y="4401884"/>
                  <a:pt x="4078054" y="4394267"/>
                </a:cubicBezTo>
                <a:cubicBezTo>
                  <a:pt x="4063266" y="4383705"/>
                  <a:pt x="4050217" y="4370572"/>
                  <a:pt x="4034439" y="4361556"/>
                </a:cubicBezTo>
                <a:cubicBezTo>
                  <a:pt x="4023246" y="4355160"/>
                  <a:pt x="3966283" y="4341382"/>
                  <a:pt x="3958111" y="4339747"/>
                </a:cubicBezTo>
                <a:cubicBezTo>
                  <a:pt x="3936432" y="4335411"/>
                  <a:pt x="3914626" y="4331587"/>
                  <a:pt x="3892688" y="4328844"/>
                </a:cubicBezTo>
                <a:cubicBezTo>
                  <a:pt x="3823740" y="4320226"/>
                  <a:pt x="3782100" y="4321230"/>
                  <a:pt x="3718226" y="4307036"/>
                </a:cubicBezTo>
                <a:cubicBezTo>
                  <a:pt x="3696418" y="4302190"/>
                  <a:pt x="3658568" y="4285437"/>
                  <a:pt x="3641899" y="4274324"/>
                </a:cubicBezTo>
                <a:cubicBezTo>
                  <a:pt x="3633345" y="4268622"/>
                  <a:pt x="3629017" y="4257617"/>
                  <a:pt x="3620091" y="4252517"/>
                </a:cubicBezTo>
                <a:cubicBezTo>
                  <a:pt x="3603097" y="4242806"/>
                  <a:pt x="3583967" y="4237398"/>
                  <a:pt x="3565572" y="4230709"/>
                </a:cubicBezTo>
                <a:cubicBezTo>
                  <a:pt x="3543968" y="4222853"/>
                  <a:pt x="3500148" y="4208901"/>
                  <a:pt x="3500148" y="4208901"/>
                </a:cubicBezTo>
                <a:cubicBezTo>
                  <a:pt x="3475771" y="4184523"/>
                  <a:pt x="3478341" y="4197373"/>
                  <a:pt x="3478341" y="4176190"/>
                </a:cubicBezTo>
                <a:lnTo>
                  <a:pt x="3543764" y="4132574"/>
                </a:lnTo>
                <a:cubicBezTo>
                  <a:pt x="3511052" y="4128939"/>
                  <a:pt x="3478542" y="4121670"/>
                  <a:pt x="3445629" y="4121670"/>
                </a:cubicBezTo>
                <a:cubicBezTo>
                  <a:pt x="3427096" y="4121670"/>
                  <a:pt x="3409168" y="4128407"/>
                  <a:pt x="3391109" y="4132574"/>
                </a:cubicBezTo>
                <a:cubicBezTo>
                  <a:pt x="3361904" y="4139313"/>
                  <a:pt x="3332955" y="4147112"/>
                  <a:pt x="3303878" y="4154381"/>
                </a:cubicBezTo>
                <a:cubicBezTo>
                  <a:pt x="3289340" y="4158016"/>
                  <a:pt x="3274480" y="4160547"/>
                  <a:pt x="3260263" y="4165285"/>
                </a:cubicBezTo>
                <a:lnTo>
                  <a:pt x="3194839" y="4187093"/>
                </a:lnTo>
                <a:cubicBezTo>
                  <a:pt x="3183935" y="4190728"/>
                  <a:pt x="3173278" y="4195209"/>
                  <a:pt x="3162128" y="4197997"/>
                </a:cubicBezTo>
                <a:cubicBezTo>
                  <a:pt x="3096214" y="4214476"/>
                  <a:pt x="3132724" y="4204163"/>
                  <a:pt x="3053089" y="4230709"/>
                </a:cubicBezTo>
                <a:lnTo>
                  <a:pt x="2987666" y="4252517"/>
                </a:lnTo>
                <a:cubicBezTo>
                  <a:pt x="2976762" y="4256151"/>
                  <a:pt x="2966105" y="4260632"/>
                  <a:pt x="2954954" y="4263420"/>
                </a:cubicBezTo>
                <a:cubicBezTo>
                  <a:pt x="2925877" y="4270689"/>
                  <a:pt x="2896157" y="4275751"/>
                  <a:pt x="2867723" y="4285228"/>
                </a:cubicBezTo>
                <a:lnTo>
                  <a:pt x="2802300" y="4307036"/>
                </a:lnTo>
                <a:cubicBezTo>
                  <a:pt x="2795031" y="4314305"/>
                  <a:pt x="2789687" y="4324247"/>
                  <a:pt x="2780492" y="4328844"/>
                </a:cubicBezTo>
                <a:cubicBezTo>
                  <a:pt x="2759931" y="4339124"/>
                  <a:pt x="2736876" y="4343382"/>
                  <a:pt x="2715069" y="4350652"/>
                </a:cubicBezTo>
                <a:lnTo>
                  <a:pt x="2682357" y="4361556"/>
                </a:lnTo>
                <a:lnTo>
                  <a:pt x="2649646" y="4372459"/>
                </a:lnTo>
                <a:lnTo>
                  <a:pt x="2616933" y="4383363"/>
                </a:lnTo>
                <a:cubicBezTo>
                  <a:pt x="2609664" y="4390632"/>
                  <a:pt x="2603941" y="4399883"/>
                  <a:pt x="2595126" y="4405171"/>
                </a:cubicBezTo>
                <a:cubicBezTo>
                  <a:pt x="2530624" y="4443872"/>
                  <a:pt x="2594048" y="4382729"/>
                  <a:pt x="2529703" y="4437883"/>
                </a:cubicBezTo>
                <a:cubicBezTo>
                  <a:pt x="2514092" y="4451263"/>
                  <a:pt x="2500625" y="4466960"/>
                  <a:pt x="2486087" y="4481499"/>
                </a:cubicBezTo>
                <a:cubicBezTo>
                  <a:pt x="2475183" y="4492403"/>
                  <a:pt x="2466206" y="4505657"/>
                  <a:pt x="2453375" y="4514210"/>
                </a:cubicBezTo>
                <a:lnTo>
                  <a:pt x="2420664" y="4536017"/>
                </a:lnTo>
                <a:cubicBezTo>
                  <a:pt x="2413395" y="4546922"/>
                  <a:pt x="2407042" y="4558496"/>
                  <a:pt x="2398856" y="4568729"/>
                </a:cubicBezTo>
                <a:cubicBezTo>
                  <a:pt x="2392434" y="4576756"/>
                  <a:pt x="2382337" y="4581722"/>
                  <a:pt x="2377048" y="4590537"/>
                </a:cubicBezTo>
                <a:cubicBezTo>
                  <a:pt x="2371134" y="4600393"/>
                  <a:pt x="2370672" y="4612684"/>
                  <a:pt x="2366144" y="4623249"/>
                </a:cubicBezTo>
                <a:cubicBezTo>
                  <a:pt x="2359741" y="4638189"/>
                  <a:pt x="2350374" y="4651772"/>
                  <a:pt x="2344336" y="4666865"/>
                </a:cubicBezTo>
                <a:cubicBezTo>
                  <a:pt x="2335799" y="4688208"/>
                  <a:pt x="2335280" y="4713161"/>
                  <a:pt x="2322528" y="4732288"/>
                </a:cubicBezTo>
                <a:cubicBezTo>
                  <a:pt x="2315259" y="4743192"/>
                  <a:pt x="2306582" y="4753278"/>
                  <a:pt x="2300721" y="4764999"/>
                </a:cubicBezTo>
                <a:cubicBezTo>
                  <a:pt x="2296862" y="4772717"/>
                  <a:pt x="2272055" y="4834699"/>
                  <a:pt x="2268010" y="4852231"/>
                </a:cubicBezTo>
                <a:cubicBezTo>
                  <a:pt x="2231919" y="5008621"/>
                  <a:pt x="2261653" y="4914917"/>
                  <a:pt x="2235297" y="4993981"/>
                </a:cubicBezTo>
                <a:cubicBezTo>
                  <a:pt x="2233101" y="5029118"/>
                  <a:pt x="2231590" y="5057039"/>
                  <a:pt x="2230567" y="5079209"/>
                </a:cubicBezTo>
                <a:lnTo>
                  <a:pt x="2229538" y="5104344"/>
                </a:lnTo>
                <a:lnTo>
                  <a:pt x="1932621" y="5071374"/>
                </a:lnTo>
                <a:lnTo>
                  <a:pt x="1609634" y="5033891"/>
                </a:lnTo>
                <a:lnTo>
                  <a:pt x="1312435" y="4996408"/>
                </a:lnTo>
                <a:lnTo>
                  <a:pt x="1039799" y="4961027"/>
                </a:lnTo>
                <a:lnTo>
                  <a:pt x="797865" y="4927397"/>
                </a:lnTo>
                <a:lnTo>
                  <a:pt x="579265" y="4895519"/>
                </a:lnTo>
                <a:lnTo>
                  <a:pt x="395052" y="4868896"/>
                </a:lnTo>
                <a:lnTo>
                  <a:pt x="240312" y="4843673"/>
                </a:lnTo>
                <a:lnTo>
                  <a:pt x="27853" y="4807592"/>
                </a:lnTo>
                <a:lnTo>
                  <a:pt x="0" y="4802879"/>
                </a:lnTo>
                <a:lnTo>
                  <a:pt x="0" y="3753332"/>
                </a:lnTo>
                <a:lnTo>
                  <a:pt x="0" y="3571886"/>
                </a:lnTo>
                <a:lnTo>
                  <a:pt x="0" y="471948"/>
                </a:lnTo>
                <a:lnTo>
                  <a:pt x="0" y="213719"/>
                </a:lnTo>
                <a:close/>
              </a:path>
            </a:pathLst>
          </a:cu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0426216-CCCA-9AEF-D4C1-44849B0F8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209" y="792337"/>
            <a:ext cx="8449582" cy="24214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dirty="0"/>
              <a:t>GET TO KNOW YOUR LOCAL</a:t>
            </a:r>
          </a:p>
        </p:txBody>
      </p:sp>
    </p:spTree>
    <p:extLst>
      <p:ext uri="{BB962C8B-B14F-4D97-AF65-F5344CB8AC3E}">
        <p14:creationId xmlns:p14="http://schemas.microsoft.com/office/powerpoint/2010/main" val="1943163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2DFA0-672B-4C26-ADE8-2B89CD49B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09" y="808055"/>
            <a:ext cx="3979205" cy="1453363"/>
          </a:xfrm>
        </p:spPr>
        <p:txBody>
          <a:bodyPr>
            <a:normAutofit/>
          </a:bodyPr>
          <a:lstStyle/>
          <a:p>
            <a:r>
              <a:rPr lang="en-CA" dirty="0"/>
              <a:t>News &amp; upcoming events</a:t>
            </a:r>
          </a:p>
        </p:txBody>
      </p:sp>
      <p:pic>
        <p:nvPicPr>
          <p:cNvPr id="7" name="Content Placeholder 6" descr="Businessman text messaging">
            <a:extLst>
              <a:ext uri="{FF2B5EF4-FFF2-40B4-BE49-F238E27FC236}">
                <a16:creationId xmlns:a16="http://schemas.microsoft.com/office/drawing/2014/main" id="{040D6FDC-3811-9314-46D4-8F3DA47F10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01688" y="2744482"/>
            <a:ext cx="4003675" cy="2672374"/>
          </a:xfrm>
        </p:spPr>
      </p:pic>
      <p:pic>
        <p:nvPicPr>
          <p:cNvPr id="5" name="Content Placeholder 4" descr="A qr code with purple squares&#10;&#10;Description automatically generated">
            <a:extLst>
              <a:ext uri="{FF2B5EF4-FFF2-40B4-BE49-F238E27FC236}">
                <a16:creationId xmlns:a16="http://schemas.microsoft.com/office/drawing/2014/main" id="{615B91F9-B022-A4A5-6152-BE42D7203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077" y="796413"/>
            <a:ext cx="5102943" cy="5102943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658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431</TotalTime>
  <Words>271</Words>
  <Application>Microsoft Office PowerPoint</Application>
  <PresentationFormat>Widescreen</PresentationFormat>
  <Paragraphs>44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Celestial</vt:lpstr>
      <vt:lpstr>WELCOME! </vt:lpstr>
      <vt:lpstr>WHO ARE WE?</vt:lpstr>
      <vt:lpstr>WHAT DO WE DO?</vt:lpstr>
      <vt:lpstr>CUPE COMMITEES</vt:lpstr>
      <vt:lpstr>MEET YOUR LEADERS</vt:lpstr>
      <vt:lpstr>PowerPoint Presentation</vt:lpstr>
      <vt:lpstr>PowerPoint Presentation</vt:lpstr>
      <vt:lpstr>GET TO KNOW YOUR LOCAL</vt:lpstr>
      <vt:lpstr>News &amp; upcoming events</vt:lpstr>
      <vt:lpstr>CUPE 3651</vt:lpstr>
      <vt:lpstr>Manned by your executive team and stewards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 </dc:title>
  <dc:creator>Herbeisha Williams</dc:creator>
  <cp:lastModifiedBy>Herbeisha Williams</cp:lastModifiedBy>
  <cp:revision>1</cp:revision>
  <dcterms:created xsi:type="dcterms:W3CDTF">2024-04-15T08:47:17Z</dcterms:created>
  <dcterms:modified xsi:type="dcterms:W3CDTF">2024-05-27T14:42:40Z</dcterms:modified>
</cp:coreProperties>
</file>