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BA642-D362-4E7F-93F1-45DF82FA385A}" v="61" dt="2024-05-27T14:39:40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>
        <p:scale>
          <a:sx n="85" d="100"/>
          <a:sy n="85" d="100"/>
        </p:scale>
        <p:origin x="780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eisha Williams" userId="9d8ea7946694a54b" providerId="LiveId" clId="{E0DBA642-D362-4E7F-93F1-45DF82FA385A}"/>
    <pc:docChg chg="undo custSel addSld modSld sldOrd">
      <pc:chgData name="Herbeisha Williams" userId="9d8ea7946694a54b" providerId="LiveId" clId="{E0DBA642-D362-4E7F-93F1-45DF82FA385A}" dt="2024-05-27T14:42:38.280" v="528" actId="20577"/>
      <pc:docMkLst>
        <pc:docMk/>
      </pc:docMkLst>
      <pc:sldChg chg="addSp delSp modSp mod modTransition setBg modAnim setClrOvrMap">
        <pc:chgData name="Herbeisha Williams" userId="9d8ea7946694a54b" providerId="LiveId" clId="{E0DBA642-D362-4E7F-93F1-45DF82FA385A}" dt="2024-05-27T14:24:06.687" v="435"/>
        <pc:sldMkLst>
          <pc:docMk/>
          <pc:sldMk cId="2228874786" sldId="257"/>
        </pc:sldMkLst>
        <pc:spChg chg="mod">
          <ac:chgData name="Herbeisha Williams" userId="9d8ea7946694a54b" providerId="LiveId" clId="{E0DBA642-D362-4E7F-93F1-45DF82FA385A}" dt="2024-05-27T14:17:39.992" v="397" actId="26606"/>
          <ac:spMkLst>
            <pc:docMk/>
            <pc:sldMk cId="2228874786" sldId="257"/>
            <ac:spMk id="2" creationId="{D4E92A1C-E4C0-EDCF-8CD7-F4C8AD48FE39}"/>
          </ac:spMkLst>
        </pc:spChg>
        <pc:spChg chg="add del mod">
          <ac:chgData name="Herbeisha Williams" userId="9d8ea7946694a54b" providerId="LiveId" clId="{E0DBA642-D362-4E7F-93F1-45DF82FA385A}" dt="2024-05-27T14:17:39.992" v="397" actId="26606"/>
          <ac:spMkLst>
            <pc:docMk/>
            <pc:sldMk cId="2228874786" sldId="257"/>
            <ac:spMk id="3" creationId="{C2C891E1-6F90-720E-A465-C46A21277825}"/>
          </ac:spMkLst>
        </pc:spChg>
        <pc:spChg chg="add">
          <ac:chgData name="Herbeisha Williams" userId="9d8ea7946694a54b" providerId="LiveId" clId="{E0DBA642-D362-4E7F-93F1-45DF82FA385A}" dt="2024-05-27T14:17:39.992" v="397" actId="26606"/>
          <ac:spMkLst>
            <pc:docMk/>
            <pc:sldMk cId="2228874786" sldId="257"/>
            <ac:spMk id="9" creationId="{0F80BA6A-9E4C-4A53-9C2E-FFC66DF85242}"/>
          </ac:spMkLst>
        </pc:spChg>
        <pc:spChg chg="add">
          <ac:chgData name="Herbeisha Williams" userId="9d8ea7946694a54b" providerId="LiveId" clId="{E0DBA642-D362-4E7F-93F1-45DF82FA385A}" dt="2024-05-27T14:17:39.992" v="397" actId="26606"/>
          <ac:spMkLst>
            <pc:docMk/>
            <pc:sldMk cId="2228874786" sldId="257"/>
            <ac:spMk id="11" creationId="{331A6988-4CC3-42CD-9431-EDE8BA82AF35}"/>
          </ac:spMkLst>
        </pc:spChg>
        <pc:graphicFrameChg chg="add del">
          <ac:chgData name="Herbeisha Williams" userId="9d8ea7946694a54b" providerId="LiveId" clId="{E0DBA642-D362-4E7F-93F1-45DF82FA385A}" dt="2024-05-27T14:17:39.818" v="396" actId="26606"/>
          <ac:graphicFrameMkLst>
            <pc:docMk/>
            <pc:sldMk cId="2228874786" sldId="257"/>
            <ac:graphicFrameMk id="5" creationId="{D40B9778-6C7B-26E7-B046-9F0642B41B73}"/>
          </ac:graphicFrameMkLst>
        </pc:graphicFrameChg>
        <pc:graphicFrameChg chg="add mod">
          <ac:chgData name="Herbeisha Williams" userId="9d8ea7946694a54b" providerId="LiveId" clId="{E0DBA642-D362-4E7F-93F1-45DF82FA385A}" dt="2024-05-27T14:18:02.459" v="398" actId="33524"/>
          <ac:graphicFrameMkLst>
            <pc:docMk/>
            <pc:sldMk cId="2228874786" sldId="257"/>
            <ac:graphicFrameMk id="7" creationId="{1B0CAC03-AFEF-60CF-BD81-40B68AE5F195}"/>
          </ac:graphicFrameMkLst>
        </pc:graphicFrameChg>
      </pc:sldChg>
      <pc:sldChg chg="addSp delSp modSp mod setBg setClrOvrMap">
        <pc:chgData name="Herbeisha Williams" userId="9d8ea7946694a54b" providerId="LiveId" clId="{E0DBA642-D362-4E7F-93F1-45DF82FA385A}" dt="2024-05-27T14:40:02.112" v="505" actId="1035"/>
        <pc:sldMkLst>
          <pc:docMk/>
          <pc:sldMk cId="2995485256" sldId="258"/>
        </pc:sldMkLst>
        <pc:spChg chg="mod">
          <ac:chgData name="Herbeisha Williams" userId="9d8ea7946694a54b" providerId="LiveId" clId="{E0DBA642-D362-4E7F-93F1-45DF82FA385A}" dt="2024-05-27T14:37:21.383" v="466" actId="26606"/>
          <ac:spMkLst>
            <pc:docMk/>
            <pc:sldMk cId="2995485256" sldId="258"/>
            <ac:spMk id="2" creationId="{3781018A-1589-7C5C-EE91-D79D089E8BB1}"/>
          </ac:spMkLst>
        </pc:spChg>
        <pc:spChg chg="add del mod">
          <ac:chgData name="Herbeisha Williams" userId="9d8ea7946694a54b" providerId="LiveId" clId="{E0DBA642-D362-4E7F-93F1-45DF82FA385A}" dt="2024-05-27T14:37:21.383" v="466" actId="26606"/>
          <ac:spMkLst>
            <pc:docMk/>
            <pc:sldMk cId="2995485256" sldId="258"/>
            <ac:spMk id="3" creationId="{8798C07D-BF5D-B46D-1488-2FBB84D1ADAA}"/>
          </ac:spMkLst>
        </pc:spChg>
        <pc:spChg chg="add del">
          <ac:chgData name="Herbeisha Williams" userId="9d8ea7946694a54b" providerId="LiveId" clId="{E0DBA642-D362-4E7F-93F1-45DF82FA385A}" dt="2024-05-27T14:37:12.226" v="463" actId="26606"/>
          <ac:spMkLst>
            <pc:docMk/>
            <pc:sldMk cId="2995485256" sldId="258"/>
            <ac:spMk id="9" creationId="{930B9D82-AD64-47EB-AA56-F2005D3753C1}"/>
          </ac:spMkLst>
        </pc:spChg>
        <pc:spChg chg="add del">
          <ac:chgData name="Herbeisha Williams" userId="9d8ea7946694a54b" providerId="LiveId" clId="{E0DBA642-D362-4E7F-93F1-45DF82FA385A}" dt="2024-05-27T14:37:12.226" v="463" actId="26606"/>
          <ac:spMkLst>
            <pc:docMk/>
            <pc:sldMk cId="2995485256" sldId="258"/>
            <ac:spMk id="11" creationId="{07D21F67-77A0-4E4C-877A-44E07247EC45}"/>
          </ac:spMkLst>
        </pc:spChg>
        <pc:spChg chg="add del">
          <ac:chgData name="Herbeisha Williams" userId="9d8ea7946694a54b" providerId="LiveId" clId="{E0DBA642-D362-4E7F-93F1-45DF82FA385A}" dt="2024-05-27T14:37:12.226" v="463" actId="26606"/>
          <ac:spMkLst>
            <pc:docMk/>
            <pc:sldMk cId="2995485256" sldId="258"/>
            <ac:spMk id="15" creationId="{CBF8EAAD-3470-4B18-9590-58F3F365F94E}"/>
          </ac:spMkLst>
        </pc:spChg>
        <pc:spChg chg="add del">
          <ac:chgData name="Herbeisha Williams" userId="9d8ea7946694a54b" providerId="LiveId" clId="{E0DBA642-D362-4E7F-93F1-45DF82FA385A}" dt="2024-05-27T14:37:21.226" v="465" actId="26606"/>
          <ac:spMkLst>
            <pc:docMk/>
            <pc:sldMk cId="2995485256" sldId="258"/>
            <ac:spMk id="17" creationId="{58FC1A74-2890-483E-B414-BC31F8359C93}"/>
          </ac:spMkLst>
        </pc:spChg>
        <pc:spChg chg="add del">
          <ac:chgData name="Herbeisha Williams" userId="9d8ea7946694a54b" providerId="LiveId" clId="{E0DBA642-D362-4E7F-93F1-45DF82FA385A}" dt="2024-05-27T14:37:21.226" v="465" actId="26606"/>
          <ac:spMkLst>
            <pc:docMk/>
            <pc:sldMk cId="2995485256" sldId="258"/>
            <ac:spMk id="18" creationId="{F86A2EF6-5BDA-476A-943C-82D4C0EBEAE5}"/>
          </ac:spMkLst>
        </pc:spChg>
        <pc:spChg chg="add del">
          <ac:chgData name="Herbeisha Williams" userId="9d8ea7946694a54b" providerId="LiveId" clId="{E0DBA642-D362-4E7F-93F1-45DF82FA385A}" dt="2024-05-27T14:37:21.226" v="465" actId="26606"/>
          <ac:spMkLst>
            <pc:docMk/>
            <pc:sldMk cId="2995485256" sldId="258"/>
            <ac:spMk id="19" creationId="{F85EE41E-2933-494F-A13E-9ACC70D3A665}"/>
          </ac:spMkLst>
        </pc:spChg>
        <pc:spChg chg="add">
          <ac:chgData name="Herbeisha Williams" userId="9d8ea7946694a54b" providerId="LiveId" clId="{E0DBA642-D362-4E7F-93F1-45DF82FA385A}" dt="2024-05-27T14:37:21.383" v="466" actId="26606"/>
          <ac:spMkLst>
            <pc:docMk/>
            <pc:sldMk cId="2995485256" sldId="258"/>
            <ac:spMk id="23" creationId="{930B9D82-AD64-47EB-AA56-F2005D3753C1}"/>
          </ac:spMkLst>
        </pc:spChg>
        <pc:spChg chg="add">
          <ac:chgData name="Herbeisha Williams" userId="9d8ea7946694a54b" providerId="LiveId" clId="{E0DBA642-D362-4E7F-93F1-45DF82FA385A}" dt="2024-05-27T14:37:21.383" v="466" actId="26606"/>
          <ac:spMkLst>
            <pc:docMk/>
            <pc:sldMk cId="2995485256" sldId="258"/>
            <ac:spMk id="24" creationId="{07D21F67-77A0-4E4C-877A-44E07247EC45}"/>
          </ac:spMkLst>
        </pc:spChg>
        <pc:spChg chg="add">
          <ac:chgData name="Herbeisha Williams" userId="9d8ea7946694a54b" providerId="LiveId" clId="{E0DBA642-D362-4E7F-93F1-45DF82FA385A}" dt="2024-05-27T14:37:21.383" v="466" actId="26606"/>
          <ac:spMkLst>
            <pc:docMk/>
            <pc:sldMk cId="2995485256" sldId="258"/>
            <ac:spMk id="26" creationId="{CBF8EAAD-3470-4B18-9590-58F3F365F94E}"/>
          </ac:spMkLst>
        </pc:spChg>
        <pc:graphicFrameChg chg="add del">
          <ac:chgData name="Herbeisha Williams" userId="9d8ea7946694a54b" providerId="LiveId" clId="{E0DBA642-D362-4E7F-93F1-45DF82FA385A}" dt="2024-05-27T14:37:12.226" v="463" actId="26606"/>
          <ac:graphicFrameMkLst>
            <pc:docMk/>
            <pc:sldMk cId="2995485256" sldId="258"/>
            <ac:graphicFrameMk id="5" creationId="{81BAEA9F-DFC5-FE4C-53BE-3198955502B6}"/>
          </ac:graphicFrameMkLst>
        </pc:graphicFrameChg>
        <pc:graphicFrameChg chg="add del">
          <ac:chgData name="Herbeisha Williams" userId="9d8ea7946694a54b" providerId="LiveId" clId="{E0DBA642-D362-4E7F-93F1-45DF82FA385A}" dt="2024-05-27T14:37:21.226" v="465" actId="26606"/>
          <ac:graphicFrameMkLst>
            <pc:docMk/>
            <pc:sldMk cId="2995485256" sldId="258"/>
            <ac:graphicFrameMk id="21" creationId="{5BDCE62E-1B3E-F1D9-E846-A12245C23A0A}"/>
          </ac:graphicFrameMkLst>
        </pc:graphicFrameChg>
        <pc:graphicFrameChg chg="add mod">
          <ac:chgData name="Herbeisha Williams" userId="9d8ea7946694a54b" providerId="LiveId" clId="{E0DBA642-D362-4E7F-93F1-45DF82FA385A}" dt="2024-05-27T14:40:02.112" v="505" actId="1035"/>
          <ac:graphicFrameMkLst>
            <pc:docMk/>
            <pc:sldMk cId="2995485256" sldId="258"/>
            <ac:graphicFrameMk id="27" creationId="{81BAEA9F-DFC5-FE4C-53BE-3198955502B6}"/>
          </ac:graphicFrameMkLst>
        </pc:graphicFrameChg>
        <pc:picChg chg="add del">
          <ac:chgData name="Herbeisha Williams" userId="9d8ea7946694a54b" providerId="LiveId" clId="{E0DBA642-D362-4E7F-93F1-45DF82FA385A}" dt="2024-05-27T14:37:12.226" v="463" actId="26606"/>
          <ac:picMkLst>
            <pc:docMk/>
            <pc:sldMk cId="2995485256" sldId="258"/>
            <ac:picMk id="13" creationId="{CD4034DE-14FA-4CF1-8E19-414FC341E31E}"/>
          </ac:picMkLst>
        </pc:picChg>
        <pc:picChg chg="add del">
          <ac:chgData name="Herbeisha Williams" userId="9d8ea7946694a54b" providerId="LiveId" clId="{E0DBA642-D362-4E7F-93F1-45DF82FA385A}" dt="2024-05-27T14:37:21.226" v="465" actId="26606"/>
          <ac:picMkLst>
            <pc:docMk/>
            <pc:sldMk cId="2995485256" sldId="258"/>
            <ac:picMk id="20" creationId="{D2AA1C21-100D-4D10-B79A-A9F6072E25C1}"/>
          </ac:picMkLst>
        </pc:picChg>
        <pc:picChg chg="add">
          <ac:chgData name="Herbeisha Williams" userId="9d8ea7946694a54b" providerId="LiveId" clId="{E0DBA642-D362-4E7F-93F1-45DF82FA385A}" dt="2024-05-27T14:37:21.383" v="466" actId="26606"/>
          <ac:picMkLst>
            <pc:docMk/>
            <pc:sldMk cId="2995485256" sldId="258"/>
            <ac:picMk id="25" creationId="{CD4034DE-14FA-4CF1-8E19-414FC341E31E}"/>
          </ac:picMkLst>
        </pc:picChg>
      </pc:sldChg>
      <pc:sldChg chg="addSp modSp mod">
        <pc:chgData name="Herbeisha Williams" userId="9d8ea7946694a54b" providerId="LiveId" clId="{E0DBA642-D362-4E7F-93F1-45DF82FA385A}" dt="2024-04-15T11:10:04.319" v="6" actId="1076"/>
        <pc:sldMkLst>
          <pc:docMk/>
          <pc:sldMk cId="2692031954" sldId="262"/>
        </pc:sldMkLst>
        <pc:picChg chg="add mod">
          <ac:chgData name="Herbeisha Williams" userId="9d8ea7946694a54b" providerId="LiveId" clId="{E0DBA642-D362-4E7F-93F1-45DF82FA385A}" dt="2024-04-15T11:10:04.319" v="6" actId="1076"/>
          <ac:picMkLst>
            <pc:docMk/>
            <pc:sldMk cId="2692031954" sldId="262"/>
            <ac:picMk id="6" creationId="{C61A6888-665D-26FD-561F-964C94A735C9}"/>
          </ac:picMkLst>
        </pc:picChg>
      </pc:sldChg>
      <pc:sldChg chg="modSp add mod ord">
        <pc:chgData name="Herbeisha Williams" userId="9d8ea7946694a54b" providerId="LiveId" clId="{E0DBA642-D362-4E7F-93F1-45DF82FA385A}" dt="2024-04-15T11:16:10.730" v="43" actId="20577"/>
        <pc:sldMkLst>
          <pc:docMk/>
          <pc:sldMk cId="1943163137" sldId="263"/>
        </pc:sldMkLst>
        <pc:spChg chg="mod">
          <ac:chgData name="Herbeisha Williams" userId="9d8ea7946694a54b" providerId="LiveId" clId="{E0DBA642-D362-4E7F-93F1-45DF82FA385A}" dt="2024-04-15T11:16:10.730" v="43" actId="20577"/>
          <ac:spMkLst>
            <pc:docMk/>
            <pc:sldMk cId="1943163137" sldId="263"/>
            <ac:spMk id="4" creationId="{60426216-CCCA-9AEF-D4C1-44849B0F8CBB}"/>
          </ac:spMkLst>
        </pc:spChg>
      </pc:sldChg>
      <pc:sldChg chg="addSp delSp modSp new mod setBg">
        <pc:chgData name="Herbeisha Williams" userId="9d8ea7946694a54b" providerId="LiveId" clId="{E0DBA642-D362-4E7F-93F1-45DF82FA385A}" dt="2024-04-15T11:21:15.842" v="80" actId="931"/>
        <pc:sldMkLst>
          <pc:docMk/>
          <pc:sldMk cId="9965844" sldId="264"/>
        </pc:sldMkLst>
        <pc:spChg chg="mod">
          <ac:chgData name="Herbeisha Williams" userId="9d8ea7946694a54b" providerId="LiveId" clId="{E0DBA642-D362-4E7F-93F1-45DF82FA385A}" dt="2024-04-15T11:20:57.736" v="79" actId="26606"/>
          <ac:spMkLst>
            <pc:docMk/>
            <pc:sldMk cId="9965844" sldId="264"/>
            <ac:spMk id="2" creationId="{84D2DFA0-672B-4C26-ADE8-2B89CD49B319}"/>
          </ac:spMkLst>
        </pc:spChg>
        <pc:spChg chg="del">
          <ac:chgData name="Herbeisha Williams" userId="9d8ea7946694a54b" providerId="LiveId" clId="{E0DBA642-D362-4E7F-93F1-45DF82FA385A}" dt="2024-04-15T11:19:33.288" v="76" actId="931"/>
          <ac:spMkLst>
            <pc:docMk/>
            <pc:sldMk cId="9965844" sldId="264"/>
            <ac:spMk id="3" creationId="{590B1144-9D90-80DA-4B52-2E0AA6B03E06}"/>
          </ac:spMkLst>
        </pc:spChg>
        <pc:spChg chg="add del">
          <ac:chgData name="Herbeisha Williams" userId="9d8ea7946694a54b" providerId="LiveId" clId="{E0DBA642-D362-4E7F-93F1-45DF82FA385A}" dt="2024-04-15T11:21:15.842" v="80" actId="931"/>
          <ac:spMkLst>
            <pc:docMk/>
            <pc:sldMk cId="9965844" sldId="264"/>
            <ac:spMk id="9" creationId="{5405B546-2E5B-1C6F-1347-325906419F82}"/>
          </ac:spMkLst>
        </pc:spChg>
        <pc:picChg chg="add mod">
          <ac:chgData name="Herbeisha Williams" userId="9d8ea7946694a54b" providerId="LiveId" clId="{E0DBA642-D362-4E7F-93F1-45DF82FA385A}" dt="2024-04-15T11:20:57.736" v="79" actId="26606"/>
          <ac:picMkLst>
            <pc:docMk/>
            <pc:sldMk cId="9965844" sldId="264"/>
            <ac:picMk id="5" creationId="{615B91F9-B022-A4A5-6152-BE42D7203AEC}"/>
          </ac:picMkLst>
        </pc:picChg>
        <pc:picChg chg="add mod">
          <ac:chgData name="Herbeisha Williams" userId="9d8ea7946694a54b" providerId="LiveId" clId="{E0DBA642-D362-4E7F-93F1-45DF82FA385A}" dt="2024-04-15T11:21:15.842" v="80" actId="931"/>
          <ac:picMkLst>
            <pc:docMk/>
            <pc:sldMk cId="9965844" sldId="264"/>
            <ac:picMk id="7" creationId="{040D6FDC-3811-9314-46D4-8F3DA47F10AE}"/>
          </ac:picMkLst>
        </pc:picChg>
      </pc:sldChg>
      <pc:sldChg chg="addSp delSp modSp new mod setBg">
        <pc:chgData name="Herbeisha Williams" userId="9d8ea7946694a54b" providerId="LiveId" clId="{E0DBA642-D362-4E7F-93F1-45DF82FA385A}" dt="2024-05-27T14:42:38.280" v="528" actId="20577"/>
        <pc:sldMkLst>
          <pc:docMk/>
          <pc:sldMk cId="1130540589" sldId="265"/>
        </pc:sldMkLst>
        <pc:spChg chg="mod ord">
          <ac:chgData name="Herbeisha Williams" userId="9d8ea7946694a54b" providerId="LiveId" clId="{E0DBA642-D362-4E7F-93F1-45DF82FA385A}" dt="2024-05-27T14:42:09.406" v="519" actId="26606"/>
          <ac:spMkLst>
            <pc:docMk/>
            <pc:sldMk cId="1130540589" sldId="265"/>
            <ac:spMk id="2" creationId="{EB6FBDB0-D9A6-5998-D3CA-9663D9FBF274}"/>
          </ac:spMkLst>
        </pc:spChg>
        <pc:spChg chg="mod">
          <ac:chgData name="Herbeisha Williams" userId="9d8ea7946694a54b" providerId="LiveId" clId="{E0DBA642-D362-4E7F-93F1-45DF82FA385A}" dt="2024-05-27T14:42:38.280" v="528" actId="20577"/>
          <ac:spMkLst>
            <pc:docMk/>
            <pc:sldMk cId="1130540589" sldId="265"/>
            <ac:spMk id="3" creationId="{75CADB1B-8D53-CBB6-67DE-3F963EF71AD4}"/>
          </ac:spMkLst>
        </pc:spChg>
        <pc:spChg chg="add del">
          <ac:chgData name="Herbeisha Williams" userId="9d8ea7946694a54b" providerId="LiveId" clId="{E0DBA642-D362-4E7F-93F1-45DF82FA385A}" dt="2024-05-27T14:41:45.695" v="507" actId="26606"/>
          <ac:spMkLst>
            <pc:docMk/>
            <pc:sldMk cId="1130540589" sldId="265"/>
            <ac:spMk id="10" creationId="{CBD94887-6A10-4F62-8EE1-B2BCFA1F380F}"/>
          </ac:spMkLst>
        </pc:spChg>
        <pc:spChg chg="add del">
          <ac:chgData name="Herbeisha Williams" userId="9d8ea7946694a54b" providerId="LiveId" clId="{E0DBA642-D362-4E7F-93F1-45DF82FA385A}" dt="2024-05-27T14:42:09.406" v="519" actId="26606"/>
          <ac:spMkLst>
            <pc:docMk/>
            <pc:sldMk cId="1130540589" sldId="265"/>
            <ac:spMk id="15" creationId="{729B82F5-E700-4045-9F00-635A41F62406}"/>
          </ac:spMkLst>
        </pc:spChg>
        <pc:picChg chg="add mod">
          <ac:chgData name="Herbeisha Williams" userId="9d8ea7946694a54b" providerId="LiveId" clId="{E0DBA642-D362-4E7F-93F1-45DF82FA385A}" dt="2024-05-27T14:42:09.406" v="519" actId="26606"/>
          <ac:picMkLst>
            <pc:docMk/>
            <pc:sldMk cId="1130540589" sldId="265"/>
            <ac:picMk id="5" creationId="{54FC24C4-B611-4E2E-24D5-F75746CADD30}"/>
          </ac:picMkLst>
        </pc:picChg>
        <pc:picChg chg="add del">
          <ac:chgData name="Herbeisha Williams" userId="9d8ea7946694a54b" providerId="LiveId" clId="{E0DBA642-D362-4E7F-93F1-45DF82FA385A}" dt="2024-05-27T14:41:45.695" v="507" actId="26606"/>
          <ac:picMkLst>
            <pc:docMk/>
            <pc:sldMk cId="1130540589" sldId="265"/>
            <ac:picMk id="12" creationId="{A3D512BA-228A-4979-9312-ACD246E1099D}"/>
          </ac:picMkLst>
        </pc:picChg>
        <pc:picChg chg="add del">
          <ac:chgData name="Herbeisha Williams" userId="9d8ea7946694a54b" providerId="LiveId" clId="{E0DBA642-D362-4E7F-93F1-45DF82FA385A}" dt="2024-05-27T14:42:09.406" v="519" actId="26606"/>
          <ac:picMkLst>
            <pc:docMk/>
            <pc:sldMk cId="1130540589" sldId="265"/>
            <ac:picMk id="14" creationId="{F284EF8E-6F4E-40EF-BDAD-7950F1585E0B}"/>
          </ac:picMkLst>
        </pc:picChg>
      </pc:sldChg>
      <pc:sldChg chg="addSp delSp modSp new mod setBg">
        <pc:chgData name="Herbeisha Williams" userId="9d8ea7946694a54b" providerId="LiveId" clId="{E0DBA642-D362-4E7F-93F1-45DF82FA385A}" dt="2024-04-15T14:40:56.226" v="393" actId="26606"/>
        <pc:sldMkLst>
          <pc:docMk/>
          <pc:sldMk cId="2199303240" sldId="266"/>
        </pc:sldMkLst>
        <pc:spChg chg="mod">
          <ac:chgData name="Herbeisha Williams" userId="9d8ea7946694a54b" providerId="LiveId" clId="{E0DBA642-D362-4E7F-93F1-45DF82FA385A}" dt="2024-04-15T14:40:56.226" v="393" actId="26606"/>
          <ac:spMkLst>
            <pc:docMk/>
            <pc:sldMk cId="2199303240" sldId="266"/>
            <ac:spMk id="2" creationId="{02ED2434-3471-8134-B15F-48E496F2ECBD}"/>
          </ac:spMkLst>
        </pc:spChg>
        <pc:spChg chg="del">
          <ac:chgData name="Herbeisha Williams" userId="9d8ea7946694a54b" providerId="LiveId" clId="{E0DBA642-D362-4E7F-93F1-45DF82FA385A}" dt="2024-04-15T14:38:04.898" v="375" actId="931"/>
          <ac:spMkLst>
            <pc:docMk/>
            <pc:sldMk cId="2199303240" sldId="266"/>
            <ac:spMk id="3" creationId="{24163005-DD78-F298-B01F-194C665369BE}"/>
          </ac:spMkLst>
        </pc:spChg>
        <pc:spChg chg="add del">
          <ac:chgData name="Herbeisha Williams" userId="9d8ea7946694a54b" providerId="LiveId" clId="{E0DBA642-D362-4E7F-93F1-45DF82FA385A}" dt="2024-04-15T14:39:25.471" v="390" actId="478"/>
          <ac:spMkLst>
            <pc:docMk/>
            <pc:sldMk cId="2199303240" sldId="266"/>
            <ac:spMk id="9" creationId="{EFD2BBD9-8F0B-1E4A-0E14-7F93A46B8241}"/>
          </ac:spMkLst>
        </pc:spChg>
        <pc:spChg chg="add">
          <ac:chgData name="Herbeisha Williams" userId="9d8ea7946694a54b" providerId="LiveId" clId="{E0DBA642-D362-4E7F-93F1-45DF82FA385A}" dt="2024-04-15T14:40:56.226" v="393" actId="26606"/>
          <ac:spMkLst>
            <pc:docMk/>
            <pc:sldMk cId="2199303240" sldId="266"/>
            <ac:spMk id="12" creationId="{475D7A13-D0A8-432A-B4F6-4EFC730F04C6}"/>
          </ac:spMkLst>
        </pc:spChg>
        <pc:picChg chg="add mod">
          <ac:chgData name="Herbeisha Williams" userId="9d8ea7946694a54b" providerId="LiveId" clId="{E0DBA642-D362-4E7F-93F1-45DF82FA385A}" dt="2024-04-15T14:40:56.226" v="393" actId="26606"/>
          <ac:picMkLst>
            <pc:docMk/>
            <pc:sldMk cId="2199303240" sldId="266"/>
            <ac:picMk id="5" creationId="{37CB3719-608E-F812-B6F8-335A7A36945B}"/>
          </ac:picMkLst>
        </pc:picChg>
        <pc:picChg chg="add">
          <ac:chgData name="Herbeisha Williams" userId="9d8ea7946694a54b" providerId="LiveId" clId="{E0DBA642-D362-4E7F-93F1-45DF82FA385A}" dt="2024-04-15T14:40:56.226" v="393" actId="26606"/>
          <ac:picMkLst>
            <pc:docMk/>
            <pc:sldMk cId="2199303240" sldId="266"/>
            <ac:picMk id="10" creationId="{F3812132-56AD-436D-A522-B55990A6A8E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34095-1CE3-44BB-B6EF-B05392955247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C93F32-154A-45F1-AF6A-DE30B175301F}">
      <dgm:prSet/>
      <dgm:spPr/>
      <dgm:t>
        <a:bodyPr/>
        <a:lstStyle/>
        <a:p>
          <a:r>
            <a:rPr lang="en-CA"/>
            <a:t>CUPE (Canadian Union of Public Employees)</a:t>
          </a:r>
          <a:endParaRPr lang="en-US"/>
        </a:p>
      </dgm:t>
    </dgm:pt>
    <dgm:pt modelId="{2479E71C-374C-47D9-B237-944C454D9420}" type="parTrans" cxnId="{9E75DCF0-B2DF-4BEB-A53E-B25833770CA6}">
      <dgm:prSet/>
      <dgm:spPr/>
      <dgm:t>
        <a:bodyPr/>
        <a:lstStyle/>
        <a:p>
          <a:endParaRPr lang="en-US"/>
        </a:p>
      </dgm:t>
    </dgm:pt>
    <dgm:pt modelId="{9E23B8B2-1CD4-471B-99C0-98E68712B230}" type="sibTrans" cxnId="{9E75DCF0-B2DF-4BEB-A53E-B25833770CA6}">
      <dgm:prSet/>
      <dgm:spPr/>
      <dgm:t>
        <a:bodyPr/>
        <a:lstStyle/>
        <a:p>
          <a:endParaRPr lang="en-US"/>
        </a:p>
      </dgm:t>
    </dgm:pt>
    <dgm:pt modelId="{8C3B14DA-9B83-42CA-8AD4-DB248A9B599E}">
      <dgm:prSet/>
      <dgm:spPr/>
      <dgm:t>
        <a:bodyPr/>
        <a:lstStyle/>
        <a:p>
          <a:r>
            <a:rPr lang="en-CA"/>
            <a:t>Canada’s Largest union, with other 740,000 members across the country</a:t>
          </a:r>
          <a:endParaRPr lang="en-US"/>
        </a:p>
      </dgm:t>
    </dgm:pt>
    <dgm:pt modelId="{6846C2F7-E237-46DC-8B52-5646A85D62EE}" type="parTrans" cxnId="{EAF74E86-70B5-40FA-A741-682F691A504E}">
      <dgm:prSet/>
      <dgm:spPr/>
      <dgm:t>
        <a:bodyPr/>
        <a:lstStyle/>
        <a:p>
          <a:endParaRPr lang="en-US"/>
        </a:p>
      </dgm:t>
    </dgm:pt>
    <dgm:pt modelId="{0B7F8150-66B4-48D3-BD23-6004B92AA1D1}" type="sibTrans" cxnId="{EAF74E86-70B5-40FA-A741-682F691A504E}">
      <dgm:prSet/>
      <dgm:spPr/>
      <dgm:t>
        <a:bodyPr/>
        <a:lstStyle/>
        <a:p>
          <a:endParaRPr lang="en-US"/>
        </a:p>
      </dgm:t>
    </dgm:pt>
    <dgm:pt modelId="{1F61B9DA-EEC2-40A4-9AEA-10A998947B25}">
      <dgm:prSet/>
      <dgm:spPr/>
      <dgm:t>
        <a:bodyPr/>
        <a:lstStyle/>
        <a:p>
          <a:r>
            <a:rPr lang="en-CA" dirty="0"/>
            <a:t>CUPE </a:t>
          </a:r>
          <a:r>
            <a:rPr lang="en-CA" dirty="0">
              <a:sym typeface="Wingdings" panose="05000000000000000000" pitchFamily="2" charset="2"/>
            </a:rPr>
            <a:t></a:t>
          </a:r>
          <a:r>
            <a:rPr lang="en-CA" dirty="0"/>
            <a:t> Represents  workers across a broad range of sectors including Health Care, Emergency Services, Education, Early Learning and Childcare, Municipalities, Social Services, Libraries, Utilities, Transportation and Airlines.</a:t>
          </a:r>
          <a:endParaRPr lang="en-US" dirty="0"/>
        </a:p>
      </dgm:t>
    </dgm:pt>
    <dgm:pt modelId="{9824C9AD-EECF-4A57-9833-3C71EEE75E07}" type="parTrans" cxnId="{4B2F0795-F6F5-4F0B-9586-A00F0C365624}">
      <dgm:prSet/>
      <dgm:spPr/>
      <dgm:t>
        <a:bodyPr/>
        <a:lstStyle/>
        <a:p>
          <a:endParaRPr lang="en-US"/>
        </a:p>
      </dgm:t>
    </dgm:pt>
    <dgm:pt modelId="{F539DCBE-D381-4641-A5B0-7D173126258A}" type="sibTrans" cxnId="{4B2F0795-F6F5-4F0B-9586-A00F0C365624}">
      <dgm:prSet/>
      <dgm:spPr/>
      <dgm:t>
        <a:bodyPr/>
        <a:lstStyle/>
        <a:p>
          <a:endParaRPr lang="en-US"/>
        </a:p>
      </dgm:t>
    </dgm:pt>
    <dgm:pt modelId="{5AAF8835-D94F-4AE0-B8AA-E3724BBB47C9}" type="pres">
      <dgm:prSet presAssocID="{6D334095-1CE3-44BB-B6EF-B05392955247}" presName="outerComposite" presStyleCnt="0">
        <dgm:presLayoutVars>
          <dgm:chMax val="5"/>
          <dgm:dir/>
          <dgm:resizeHandles val="exact"/>
        </dgm:presLayoutVars>
      </dgm:prSet>
      <dgm:spPr/>
    </dgm:pt>
    <dgm:pt modelId="{D7609EA2-E270-48A7-B746-93FE4054FE08}" type="pres">
      <dgm:prSet presAssocID="{6D334095-1CE3-44BB-B6EF-B05392955247}" presName="dummyMaxCanvas" presStyleCnt="0">
        <dgm:presLayoutVars/>
      </dgm:prSet>
      <dgm:spPr/>
    </dgm:pt>
    <dgm:pt modelId="{7CDCDDBA-B0DC-4AC9-9422-61B4B057D7AD}" type="pres">
      <dgm:prSet presAssocID="{6D334095-1CE3-44BB-B6EF-B05392955247}" presName="ThreeNodes_1" presStyleLbl="node1" presStyleIdx="0" presStyleCnt="3">
        <dgm:presLayoutVars>
          <dgm:bulletEnabled val="1"/>
        </dgm:presLayoutVars>
      </dgm:prSet>
      <dgm:spPr/>
    </dgm:pt>
    <dgm:pt modelId="{5E62D9A0-AA77-490E-9676-6D66F19A286C}" type="pres">
      <dgm:prSet presAssocID="{6D334095-1CE3-44BB-B6EF-B05392955247}" presName="ThreeNodes_2" presStyleLbl="node1" presStyleIdx="1" presStyleCnt="3">
        <dgm:presLayoutVars>
          <dgm:bulletEnabled val="1"/>
        </dgm:presLayoutVars>
      </dgm:prSet>
      <dgm:spPr/>
    </dgm:pt>
    <dgm:pt modelId="{65EC5348-B064-408B-A937-0AF84478C6D0}" type="pres">
      <dgm:prSet presAssocID="{6D334095-1CE3-44BB-B6EF-B05392955247}" presName="ThreeNodes_3" presStyleLbl="node1" presStyleIdx="2" presStyleCnt="3">
        <dgm:presLayoutVars>
          <dgm:bulletEnabled val="1"/>
        </dgm:presLayoutVars>
      </dgm:prSet>
      <dgm:spPr/>
    </dgm:pt>
    <dgm:pt modelId="{81C43F4D-8652-43AF-B141-4B3B96A17B9C}" type="pres">
      <dgm:prSet presAssocID="{6D334095-1CE3-44BB-B6EF-B05392955247}" presName="ThreeConn_1-2" presStyleLbl="fgAccFollowNode1" presStyleIdx="0" presStyleCnt="2">
        <dgm:presLayoutVars>
          <dgm:bulletEnabled val="1"/>
        </dgm:presLayoutVars>
      </dgm:prSet>
      <dgm:spPr/>
    </dgm:pt>
    <dgm:pt modelId="{C686846C-AC2E-49CB-A74A-3A1A8E7A6020}" type="pres">
      <dgm:prSet presAssocID="{6D334095-1CE3-44BB-B6EF-B05392955247}" presName="ThreeConn_2-3" presStyleLbl="fgAccFollowNode1" presStyleIdx="1" presStyleCnt="2">
        <dgm:presLayoutVars>
          <dgm:bulletEnabled val="1"/>
        </dgm:presLayoutVars>
      </dgm:prSet>
      <dgm:spPr/>
    </dgm:pt>
    <dgm:pt modelId="{8E4AFD5A-1DF0-455C-97F2-4463EB59F85E}" type="pres">
      <dgm:prSet presAssocID="{6D334095-1CE3-44BB-B6EF-B05392955247}" presName="ThreeNodes_1_text" presStyleLbl="node1" presStyleIdx="2" presStyleCnt="3">
        <dgm:presLayoutVars>
          <dgm:bulletEnabled val="1"/>
        </dgm:presLayoutVars>
      </dgm:prSet>
      <dgm:spPr/>
    </dgm:pt>
    <dgm:pt modelId="{B32B14FC-1D47-4946-9037-EC9090302D03}" type="pres">
      <dgm:prSet presAssocID="{6D334095-1CE3-44BB-B6EF-B05392955247}" presName="ThreeNodes_2_text" presStyleLbl="node1" presStyleIdx="2" presStyleCnt="3">
        <dgm:presLayoutVars>
          <dgm:bulletEnabled val="1"/>
        </dgm:presLayoutVars>
      </dgm:prSet>
      <dgm:spPr/>
    </dgm:pt>
    <dgm:pt modelId="{52246A50-A05F-4B5B-A1CD-0EDE8A940160}" type="pres">
      <dgm:prSet presAssocID="{6D334095-1CE3-44BB-B6EF-B0539295524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2AAA803-4CAA-4CB6-BD10-E89FE0753577}" type="presOf" srcId="{9E23B8B2-1CD4-471B-99C0-98E68712B230}" destId="{81C43F4D-8652-43AF-B141-4B3B96A17B9C}" srcOrd="0" destOrd="0" presId="urn:microsoft.com/office/officeart/2005/8/layout/vProcess5"/>
    <dgm:cxn modelId="{1337811C-5CB2-48B8-BBAD-1FF79C0F67D7}" type="presOf" srcId="{8C3B14DA-9B83-42CA-8AD4-DB248A9B599E}" destId="{B32B14FC-1D47-4946-9037-EC9090302D03}" srcOrd="1" destOrd="0" presId="urn:microsoft.com/office/officeart/2005/8/layout/vProcess5"/>
    <dgm:cxn modelId="{74D25B63-2771-4656-9326-333E1B41A1FA}" type="presOf" srcId="{1F61B9DA-EEC2-40A4-9AEA-10A998947B25}" destId="{52246A50-A05F-4B5B-A1CD-0EDE8A940160}" srcOrd="1" destOrd="0" presId="urn:microsoft.com/office/officeart/2005/8/layout/vProcess5"/>
    <dgm:cxn modelId="{8F5CB155-BF5A-43CE-844C-CB4373FE838C}" type="presOf" srcId="{8C3B14DA-9B83-42CA-8AD4-DB248A9B599E}" destId="{5E62D9A0-AA77-490E-9676-6D66F19A286C}" srcOrd="0" destOrd="0" presId="urn:microsoft.com/office/officeart/2005/8/layout/vProcess5"/>
    <dgm:cxn modelId="{EAF74E86-70B5-40FA-A741-682F691A504E}" srcId="{6D334095-1CE3-44BB-B6EF-B05392955247}" destId="{8C3B14DA-9B83-42CA-8AD4-DB248A9B599E}" srcOrd="1" destOrd="0" parTransId="{6846C2F7-E237-46DC-8B52-5646A85D62EE}" sibTransId="{0B7F8150-66B4-48D3-BD23-6004B92AA1D1}"/>
    <dgm:cxn modelId="{4B2F0795-F6F5-4F0B-9586-A00F0C365624}" srcId="{6D334095-1CE3-44BB-B6EF-B05392955247}" destId="{1F61B9DA-EEC2-40A4-9AEA-10A998947B25}" srcOrd="2" destOrd="0" parTransId="{9824C9AD-EECF-4A57-9833-3C71EEE75E07}" sibTransId="{F539DCBE-D381-4641-A5B0-7D173126258A}"/>
    <dgm:cxn modelId="{F15C49AB-5712-48CC-B21B-122170190795}" type="presOf" srcId="{0B7F8150-66B4-48D3-BD23-6004B92AA1D1}" destId="{C686846C-AC2E-49CB-A74A-3A1A8E7A6020}" srcOrd="0" destOrd="0" presId="urn:microsoft.com/office/officeart/2005/8/layout/vProcess5"/>
    <dgm:cxn modelId="{E2A202C1-FFB6-4AA2-9E25-BFE21A6DA8DE}" type="presOf" srcId="{6FC93F32-154A-45F1-AF6A-DE30B175301F}" destId="{8E4AFD5A-1DF0-455C-97F2-4463EB59F85E}" srcOrd="1" destOrd="0" presId="urn:microsoft.com/office/officeart/2005/8/layout/vProcess5"/>
    <dgm:cxn modelId="{00852BEA-299F-41C8-8BA9-898CE9274694}" type="presOf" srcId="{6D334095-1CE3-44BB-B6EF-B05392955247}" destId="{5AAF8835-D94F-4AE0-B8AA-E3724BBB47C9}" srcOrd="0" destOrd="0" presId="urn:microsoft.com/office/officeart/2005/8/layout/vProcess5"/>
    <dgm:cxn modelId="{9E75DCF0-B2DF-4BEB-A53E-B25833770CA6}" srcId="{6D334095-1CE3-44BB-B6EF-B05392955247}" destId="{6FC93F32-154A-45F1-AF6A-DE30B175301F}" srcOrd="0" destOrd="0" parTransId="{2479E71C-374C-47D9-B237-944C454D9420}" sibTransId="{9E23B8B2-1CD4-471B-99C0-98E68712B230}"/>
    <dgm:cxn modelId="{0275E3F1-4054-45C1-BEA5-462617504CB3}" type="presOf" srcId="{6FC93F32-154A-45F1-AF6A-DE30B175301F}" destId="{7CDCDDBA-B0DC-4AC9-9422-61B4B057D7AD}" srcOrd="0" destOrd="0" presId="urn:microsoft.com/office/officeart/2005/8/layout/vProcess5"/>
    <dgm:cxn modelId="{69559EF3-25E8-41F9-84F7-41843F58414A}" type="presOf" srcId="{1F61B9DA-EEC2-40A4-9AEA-10A998947B25}" destId="{65EC5348-B064-408B-A937-0AF84478C6D0}" srcOrd="0" destOrd="0" presId="urn:microsoft.com/office/officeart/2005/8/layout/vProcess5"/>
    <dgm:cxn modelId="{38A8C95B-3C46-427D-B21D-CA828A986606}" type="presParOf" srcId="{5AAF8835-D94F-4AE0-B8AA-E3724BBB47C9}" destId="{D7609EA2-E270-48A7-B746-93FE4054FE08}" srcOrd="0" destOrd="0" presId="urn:microsoft.com/office/officeart/2005/8/layout/vProcess5"/>
    <dgm:cxn modelId="{0C70C451-7C03-445B-849D-28CA54D7CC07}" type="presParOf" srcId="{5AAF8835-D94F-4AE0-B8AA-E3724BBB47C9}" destId="{7CDCDDBA-B0DC-4AC9-9422-61B4B057D7AD}" srcOrd="1" destOrd="0" presId="urn:microsoft.com/office/officeart/2005/8/layout/vProcess5"/>
    <dgm:cxn modelId="{98873786-62C9-4FE4-9FF6-8EE95B5F0771}" type="presParOf" srcId="{5AAF8835-D94F-4AE0-B8AA-E3724BBB47C9}" destId="{5E62D9A0-AA77-490E-9676-6D66F19A286C}" srcOrd="2" destOrd="0" presId="urn:microsoft.com/office/officeart/2005/8/layout/vProcess5"/>
    <dgm:cxn modelId="{460CE12D-6DDC-45EE-9B06-18920DB579F2}" type="presParOf" srcId="{5AAF8835-D94F-4AE0-B8AA-E3724BBB47C9}" destId="{65EC5348-B064-408B-A937-0AF84478C6D0}" srcOrd="3" destOrd="0" presId="urn:microsoft.com/office/officeart/2005/8/layout/vProcess5"/>
    <dgm:cxn modelId="{EAABCD2D-2782-4268-AC19-B46BFB4282AE}" type="presParOf" srcId="{5AAF8835-D94F-4AE0-B8AA-E3724BBB47C9}" destId="{81C43F4D-8652-43AF-B141-4B3B96A17B9C}" srcOrd="4" destOrd="0" presId="urn:microsoft.com/office/officeart/2005/8/layout/vProcess5"/>
    <dgm:cxn modelId="{7537C113-F7FD-4DAE-BFEA-8CB15D494906}" type="presParOf" srcId="{5AAF8835-D94F-4AE0-B8AA-E3724BBB47C9}" destId="{C686846C-AC2E-49CB-A74A-3A1A8E7A6020}" srcOrd="5" destOrd="0" presId="urn:microsoft.com/office/officeart/2005/8/layout/vProcess5"/>
    <dgm:cxn modelId="{300EDEA5-A268-40D7-8D51-656486390BF4}" type="presParOf" srcId="{5AAF8835-D94F-4AE0-B8AA-E3724BBB47C9}" destId="{8E4AFD5A-1DF0-455C-97F2-4463EB59F85E}" srcOrd="6" destOrd="0" presId="urn:microsoft.com/office/officeart/2005/8/layout/vProcess5"/>
    <dgm:cxn modelId="{FABA6A0F-9EF5-4207-8425-EA76C38606E9}" type="presParOf" srcId="{5AAF8835-D94F-4AE0-B8AA-E3724BBB47C9}" destId="{B32B14FC-1D47-4946-9037-EC9090302D03}" srcOrd="7" destOrd="0" presId="urn:microsoft.com/office/officeart/2005/8/layout/vProcess5"/>
    <dgm:cxn modelId="{A4BBF8D3-FAE5-41DF-88ED-F3B167CBF7CA}" type="presParOf" srcId="{5AAF8835-D94F-4AE0-B8AA-E3724BBB47C9}" destId="{52246A50-A05F-4B5B-A1CD-0EDE8A94016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9767F-E4EF-46FF-B18A-7C35F903B874}" type="doc">
      <dgm:prSet loTypeId="urn:microsoft.com/office/officeart/2018/2/layout/IconVerticalSolidList" loCatId="icon" qsTypeId="urn:microsoft.com/office/officeart/2005/8/quickstyle/simple5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EC12C17-008B-4653-B583-FBEA0FA543E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Advocates for workers who deliver the public services people depend on. </a:t>
          </a:r>
          <a:endParaRPr lang="en-US"/>
        </a:p>
      </dgm:t>
    </dgm:pt>
    <dgm:pt modelId="{9723FADF-5B5B-4D66-B304-C3FC1C1CA863}" type="parTrans" cxnId="{F4693689-2F03-431D-A0EF-03D8A40AF1E9}">
      <dgm:prSet/>
      <dgm:spPr/>
      <dgm:t>
        <a:bodyPr/>
        <a:lstStyle/>
        <a:p>
          <a:endParaRPr lang="en-US"/>
        </a:p>
      </dgm:t>
    </dgm:pt>
    <dgm:pt modelId="{36BB66A2-A2E4-41F2-B0F6-650A3B3AC668}" type="sibTrans" cxnId="{F4693689-2F03-431D-A0EF-03D8A40AF1E9}">
      <dgm:prSet/>
      <dgm:spPr/>
      <dgm:t>
        <a:bodyPr/>
        <a:lstStyle/>
        <a:p>
          <a:endParaRPr lang="en-US"/>
        </a:p>
      </dgm:t>
    </dgm:pt>
    <dgm:pt modelId="{6B329D76-C6DB-4D94-A88F-CD37194E71B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Helps members provide the highest level of service by ensuring they are safe and healthy at work, and that they get fair pay and benefits for the ervivces they provide.</a:t>
          </a:r>
          <a:endParaRPr lang="en-US"/>
        </a:p>
      </dgm:t>
    </dgm:pt>
    <dgm:pt modelId="{6A561699-91A7-4BFE-987E-DE75091C459C}" type="parTrans" cxnId="{3E636FD2-61C7-420E-9B00-D44E12A8A60E}">
      <dgm:prSet/>
      <dgm:spPr/>
      <dgm:t>
        <a:bodyPr/>
        <a:lstStyle/>
        <a:p>
          <a:endParaRPr lang="en-US"/>
        </a:p>
      </dgm:t>
    </dgm:pt>
    <dgm:pt modelId="{8DF345FE-0E5F-4E24-A9E8-18FFCB08BD36}" type="sibTrans" cxnId="{3E636FD2-61C7-420E-9B00-D44E12A8A60E}">
      <dgm:prSet/>
      <dgm:spPr/>
      <dgm:t>
        <a:bodyPr/>
        <a:lstStyle/>
        <a:p>
          <a:endParaRPr lang="en-US"/>
        </a:p>
      </dgm:t>
    </dgm:pt>
    <dgm:pt modelId="{D8630C5A-A8E5-4038-B8A8-BF0BE53BCF8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Also advocates for better public services, like improvements to public health care and to the Canada Pension Plan, that would improve our communities and the lives of all Canadians.</a:t>
          </a:r>
          <a:endParaRPr lang="en-US"/>
        </a:p>
      </dgm:t>
    </dgm:pt>
    <dgm:pt modelId="{9C899794-1786-459A-A687-D757968197C2}" type="parTrans" cxnId="{8CED5E65-8DBA-4107-AE3A-95D060858E3A}">
      <dgm:prSet/>
      <dgm:spPr/>
      <dgm:t>
        <a:bodyPr/>
        <a:lstStyle/>
        <a:p>
          <a:endParaRPr lang="en-US"/>
        </a:p>
      </dgm:t>
    </dgm:pt>
    <dgm:pt modelId="{6ECE65AA-C446-4403-8504-F881AA9F75F5}" type="sibTrans" cxnId="{8CED5E65-8DBA-4107-AE3A-95D060858E3A}">
      <dgm:prSet/>
      <dgm:spPr/>
      <dgm:t>
        <a:bodyPr/>
        <a:lstStyle/>
        <a:p>
          <a:endParaRPr lang="en-US"/>
        </a:p>
      </dgm:t>
    </dgm:pt>
    <dgm:pt modelId="{C01815F2-9E18-48FA-A5E5-52FA2491251A}" type="pres">
      <dgm:prSet presAssocID="{FFE9767F-E4EF-46FF-B18A-7C35F903B874}" presName="root" presStyleCnt="0">
        <dgm:presLayoutVars>
          <dgm:dir/>
          <dgm:resizeHandles val="exact"/>
        </dgm:presLayoutVars>
      </dgm:prSet>
      <dgm:spPr/>
    </dgm:pt>
    <dgm:pt modelId="{73FF7898-AA4F-4AE2-A3DC-EDDD8A63959B}" type="pres">
      <dgm:prSet presAssocID="{FEC12C17-008B-4653-B583-FBEA0FA543E2}" presName="compNode" presStyleCnt="0"/>
      <dgm:spPr/>
    </dgm:pt>
    <dgm:pt modelId="{94A26635-A4BC-4A4E-9130-14ECA3930C3B}" type="pres">
      <dgm:prSet presAssocID="{FEC12C17-008B-4653-B583-FBEA0FA543E2}" presName="bgRect" presStyleLbl="bgShp" presStyleIdx="0" presStyleCnt="3"/>
      <dgm:spPr/>
    </dgm:pt>
    <dgm:pt modelId="{706D0428-CD8B-48C5-A972-360B0266AC5A}" type="pres">
      <dgm:prSet presAssocID="{FEC12C17-008B-4653-B583-FBEA0FA543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D679417-1863-4A08-A0B7-1FC453FC94DD}" type="pres">
      <dgm:prSet presAssocID="{FEC12C17-008B-4653-B583-FBEA0FA543E2}" presName="spaceRect" presStyleCnt="0"/>
      <dgm:spPr/>
    </dgm:pt>
    <dgm:pt modelId="{0F5CB149-D5A2-417E-8F61-6D5099F6A0E6}" type="pres">
      <dgm:prSet presAssocID="{FEC12C17-008B-4653-B583-FBEA0FA543E2}" presName="parTx" presStyleLbl="revTx" presStyleIdx="0" presStyleCnt="3">
        <dgm:presLayoutVars>
          <dgm:chMax val="0"/>
          <dgm:chPref val="0"/>
        </dgm:presLayoutVars>
      </dgm:prSet>
      <dgm:spPr/>
    </dgm:pt>
    <dgm:pt modelId="{4C65B5D0-6A83-4611-B93F-55C8C84E3452}" type="pres">
      <dgm:prSet presAssocID="{36BB66A2-A2E4-41F2-B0F6-650A3B3AC668}" presName="sibTrans" presStyleCnt="0"/>
      <dgm:spPr/>
    </dgm:pt>
    <dgm:pt modelId="{06E9D64B-4D83-4657-8457-F099DF6D5553}" type="pres">
      <dgm:prSet presAssocID="{6B329D76-C6DB-4D94-A88F-CD37194E71B0}" presName="compNode" presStyleCnt="0"/>
      <dgm:spPr/>
    </dgm:pt>
    <dgm:pt modelId="{9108C269-4EE8-4066-8D53-C1AC7C1C2F0E}" type="pres">
      <dgm:prSet presAssocID="{6B329D76-C6DB-4D94-A88F-CD37194E71B0}" presName="bgRect" presStyleLbl="bgShp" presStyleIdx="1" presStyleCnt="3"/>
      <dgm:spPr/>
    </dgm:pt>
    <dgm:pt modelId="{6D019C8E-DBD4-4BF6-9635-AFE78B77F9B5}" type="pres">
      <dgm:prSet presAssocID="{6B329D76-C6DB-4D94-A88F-CD37194E71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2335773-8D55-470B-A1AD-CFFA82F5421D}" type="pres">
      <dgm:prSet presAssocID="{6B329D76-C6DB-4D94-A88F-CD37194E71B0}" presName="spaceRect" presStyleCnt="0"/>
      <dgm:spPr/>
    </dgm:pt>
    <dgm:pt modelId="{8EECF0A9-0D9C-4B33-836A-066ED907A9C1}" type="pres">
      <dgm:prSet presAssocID="{6B329D76-C6DB-4D94-A88F-CD37194E71B0}" presName="parTx" presStyleLbl="revTx" presStyleIdx="1" presStyleCnt="3">
        <dgm:presLayoutVars>
          <dgm:chMax val="0"/>
          <dgm:chPref val="0"/>
        </dgm:presLayoutVars>
      </dgm:prSet>
      <dgm:spPr/>
    </dgm:pt>
    <dgm:pt modelId="{11B8167D-A7F9-4072-AED5-AE89F668147A}" type="pres">
      <dgm:prSet presAssocID="{8DF345FE-0E5F-4E24-A9E8-18FFCB08BD36}" presName="sibTrans" presStyleCnt="0"/>
      <dgm:spPr/>
    </dgm:pt>
    <dgm:pt modelId="{B045CA36-031E-40EB-87DF-C351F46BA813}" type="pres">
      <dgm:prSet presAssocID="{D8630C5A-A8E5-4038-B8A8-BF0BE53BCF8C}" presName="compNode" presStyleCnt="0"/>
      <dgm:spPr/>
    </dgm:pt>
    <dgm:pt modelId="{D89EB2FC-1054-4526-AD55-E67147B441DE}" type="pres">
      <dgm:prSet presAssocID="{D8630C5A-A8E5-4038-B8A8-BF0BE53BCF8C}" presName="bgRect" presStyleLbl="bgShp" presStyleIdx="2" presStyleCnt="3"/>
      <dgm:spPr/>
    </dgm:pt>
    <dgm:pt modelId="{24602703-148F-4995-9F44-E9B4933D161A}" type="pres">
      <dgm:prSet presAssocID="{D8630C5A-A8E5-4038-B8A8-BF0BE53BCF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15D91409-F6E7-4E5F-80EA-CA3DA537CB6A}" type="pres">
      <dgm:prSet presAssocID="{D8630C5A-A8E5-4038-B8A8-BF0BE53BCF8C}" presName="spaceRect" presStyleCnt="0"/>
      <dgm:spPr/>
    </dgm:pt>
    <dgm:pt modelId="{32A863F7-B149-47E0-9A0E-7E1299A3F5C3}" type="pres">
      <dgm:prSet presAssocID="{D8630C5A-A8E5-4038-B8A8-BF0BE53BCF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CED5E65-8DBA-4107-AE3A-95D060858E3A}" srcId="{FFE9767F-E4EF-46FF-B18A-7C35F903B874}" destId="{D8630C5A-A8E5-4038-B8A8-BF0BE53BCF8C}" srcOrd="2" destOrd="0" parTransId="{9C899794-1786-459A-A687-D757968197C2}" sibTransId="{6ECE65AA-C446-4403-8504-F881AA9F75F5}"/>
    <dgm:cxn modelId="{77E87776-F370-4116-9008-192BDCC3FFB5}" type="presOf" srcId="{D8630C5A-A8E5-4038-B8A8-BF0BE53BCF8C}" destId="{32A863F7-B149-47E0-9A0E-7E1299A3F5C3}" srcOrd="0" destOrd="0" presId="urn:microsoft.com/office/officeart/2018/2/layout/IconVerticalSolidList"/>
    <dgm:cxn modelId="{F4693689-2F03-431D-A0EF-03D8A40AF1E9}" srcId="{FFE9767F-E4EF-46FF-B18A-7C35F903B874}" destId="{FEC12C17-008B-4653-B583-FBEA0FA543E2}" srcOrd="0" destOrd="0" parTransId="{9723FADF-5B5B-4D66-B304-C3FC1C1CA863}" sibTransId="{36BB66A2-A2E4-41F2-B0F6-650A3B3AC668}"/>
    <dgm:cxn modelId="{F48996AB-A7A1-49AF-B3AC-5E9A2FACD3FC}" type="presOf" srcId="{FFE9767F-E4EF-46FF-B18A-7C35F903B874}" destId="{C01815F2-9E18-48FA-A5E5-52FA2491251A}" srcOrd="0" destOrd="0" presId="urn:microsoft.com/office/officeart/2018/2/layout/IconVerticalSolidList"/>
    <dgm:cxn modelId="{1AFDFEC8-BAC9-4A3A-8AD1-ED14A125BFF9}" type="presOf" srcId="{FEC12C17-008B-4653-B583-FBEA0FA543E2}" destId="{0F5CB149-D5A2-417E-8F61-6D5099F6A0E6}" srcOrd="0" destOrd="0" presId="urn:microsoft.com/office/officeart/2018/2/layout/IconVerticalSolidList"/>
    <dgm:cxn modelId="{C3D388CC-BBF0-41DA-95F6-F298BCD13D8A}" type="presOf" srcId="{6B329D76-C6DB-4D94-A88F-CD37194E71B0}" destId="{8EECF0A9-0D9C-4B33-836A-066ED907A9C1}" srcOrd="0" destOrd="0" presId="urn:microsoft.com/office/officeart/2018/2/layout/IconVerticalSolidList"/>
    <dgm:cxn modelId="{3E636FD2-61C7-420E-9B00-D44E12A8A60E}" srcId="{FFE9767F-E4EF-46FF-B18A-7C35F903B874}" destId="{6B329D76-C6DB-4D94-A88F-CD37194E71B0}" srcOrd="1" destOrd="0" parTransId="{6A561699-91A7-4BFE-987E-DE75091C459C}" sibTransId="{8DF345FE-0E5F-4E24-A9E8-18FFCB08BD36}"/>
    <dgm:cxn modelId="{660CC82F-A945-4D47-9F66-EA232CF3A4EB}" type="presParOf" srcId="{C01815F2-9E18-48FA-A5E5-52FA2491251A}" destId="{73FF7898-AA4F-4AE2-A3DC-EDDD8A63959B}" srcOrd="0" destOrd="0" presId="urn:microsoft.com/office/officeart/2018/2/layout/IconVerticalSolidList"/>
    <dgm:cxn modelId="{791475CB-1638-4154-A9DC-D00A5956563F}" type="presParOf" srcId="{73FF7898-AA4F-4AE2-A3DC-EDDD8A63959B}" destId="{94A26635-A4BC-4A4E-9130-14ECA3930C3B}" srcOrd="0" destOrd="0" presId="urn:microsoft.com/office/officeart/2018/2/layout/IconVerticalSolidList"/>
    <dgm:cxn modelId="{0AF3A62F-E419-4543-9187-7839124F2902}" type="presParOf" srcId="{73FF7898-AA4F-4AE2-A3DC-EDDD8A63959B}" destId="{706D0428-CD8B-48C5-A972-360B0266AC5A}" srcOrd="1" destOrd="0" presId="urn:microsoft.com/office/officeart/2018/2/layout/IconVerticalSolidList"/>
    <dgm:cxn modelId="{816E64F4-064A-4A15-BF1A-253044F12B65}" type="presParOf" srcId="{73FF7898-AA4F-4AE2-A3DC-EDDD8A63959B}" destId="{4D679417-1863-4A08-A0B7-1FC453FC94DD}" srcOrd="2" destOrd="0" presId="urn:microsoft.com/office/officeart/2018/2/layout/IconVerticalSolidList"/>
    <dgm:cxn modelId="{5A50FBA3-4645-4A7A-953E-53B00C4321AA}" type="presParOf" srcId="{73FF7898-AA4F-4AE2-A3DC-EDDD8A63959B}" destId="{0F5CB149-D5A2-417E-8F61-6D5099F6A0E6}" srcOrd="3" destOrd="0" presId="urn:microsoft.com/office/officeart/2018/2/layout/IconVerticalSolidList"/>
    <dgm:cxn modelId="{45C15B4E-A6B1-4AFC-B944-D29544763ACA}" type="presParOf" srcId="{C01815F2-9E18-48FA-A5E5-52FA2491251A}" destId="{4C65B5D0-6A83-4611-B93F-55C8C84E3452}" srcOrd="1" destOrd="0" presId="urn:microsoft.com/office/officeart/2018/2/layout/IconVerticalSolidList"/>
    <dgm:cxn modelId="{834C2AE3-0EBE-410C-B8E3-8FE2E6B12C49}" type="presParOf" srcId="{C01815F2-9E18-48FA-A5E5-52FA2491251A}" destId="{06E9D64B-4D83-4657-8457-F099DF6D5553}" srcOrd="2" destOrd="0" presId="urn:microsoft.com/office/officeart/2018/2/layout/IconVerticalSolidList"/>
    <dgm:cxn modelId="{F583ACAC-CC1C-4321-8C6E-C0E97C7D6058}" type="presParOf" srcId="{06E9D64B-4D83-4657-8457-F099DF6D5553}" destId="{9108C269-4EE8-4066-8D53-C1AC7C1C2F0E}" srcOrd="0" destOrd="0" presId="urn:microsoft.com/office/officeart/2018/2/layout/IconVerticalSolidList"/>
    <dgm:cxn modelId="{71523AF7-7643-434F-928E-088F787EA355}" type="presParOf" srcId="{06E9D64B-4D83-4657-8457-F099DF6D5553}" destId="{6D019C8E-DBD4-4BF6-9635-AFE78B77F9B5}" srcOrd="1" destOrd="0" presId="urn:microsoft.com/office/officeart/2018/2/layout/IconVerticalSolidList"/>
    <dgm:cxn modelId="{611BE0B6-C204-4464-87EF-1E0BF3C57331}" type="presParOf" srcId="{06E9D64B-4D83-4657-8457-F099DF6D5553}" destId="{C2335773-8D55-470B-A1AD-CFFA82F5421D}" srcOrd="2" destOrd="0" presId="urn:microsoft.com/office/officeart/2018/2/layout/IconVerticalSolidList"/>
    <dgm:cxn modelId="{A4DBCDF6-4007-4BDF-AE08-0FFE04AEC0DA}" type="presParOf" srcId="{06E9D64B-4D83-4657-8457-F099DF6D5553}" destId="{8EECF0A9-0D9C-4B33-836A-066ED907A9C1}" srcOrd="3" destOrd="0" presId="urn:microsoft.com/office/officeart/2018/2/layout/IconVerticalSolidList"/>
    <dgm:cxn modelId="{C15BEDFF-DAC7-412B-876D-90735806C929}" type="presParOf" srcId="{C01815F2-9E18-48FA-A5E5-52FA2491251A}" destId="{11B8167D-A7F9-4072-AED5-AE89F668147A}" srcOrd="3" destOrd="0" presId="urn:microsoft.com/office/officeart/2018/2/layout/IconVerticalSolidList"/>
    <dgm:cxn modelId="{29814180-D90F-41D3-B359-CD8B4AD81FC0}" type="presParOf" srcId="{C01815F2-9E18-48FA-A5E5-52FA2491251A}" destId="{B045CA36-031E-40EB-87DF-C351F46BA813}" srcOrd="4" destOrd="0" presId="urn:microsoft.com/office/officeart/2018/2/layout/IconVerticalSolidList"/>
    <dgm:cxn modelId="{99D36E29-75DC-4477-8024-2CF4C9443B69}" type="presParOf" srcId="{B045CA36-031E-40EB-87DF-C351F46BA813}" destId="{D89EB2FC-1054-4526-AD55-E67147B441DE}" srcOrd="0" destOrd="0" presId="urn:microsoft.com/office/officeart/2018/2/layout/IconVerticalSolidList"/>
    <dgm:cxn modelId="{BF312902-B875-4562-85C5-A6C0AC30A685}" type="presParOf" srcId="{B045CA36-031E-40EB-87DF-C351F46BA813}" destId="{24602703-148F-4995-9F44-E9B4933D161A}" srcOrd="1" destOrd="0" presId="urn:microsoft.com/office/officeart/2018/2/layout/IconVerticalSolidList"/>
    <dgm:cxn modelId="{B87A512E-6D69-4CF9-BDAB-585520020EEE}" type="presParOf" srcId="{B045CA36-031E-40EB-87DF-C351F46BA813}" destId="{15D91409-F6E7-4E5F-80EA-CA3DA537CB6A}" srcOrd="2" destOrd="0" presId="urn:microsoft.com/office/officeart/2018/2/layout/IconVerticalSolidList"/>
    <dgm:cxn modelId="{03B85AEE-D8C9-4B97-89E0-9232D955655D}" type="presParOf" srcId="{B045CA36-031E-40EB-87DF-C351F46BA813}" destId="{32A863F7-B149-47E0-9A0E-7E1299A3F5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CDDBA-B0DC-4AC9-9422-61B4B057D7AD}">
      <dsp:nvSpPr>
        <dsp:cNvPr id="0" name=""/>
        <dsp:cNvSpPr/>
      </dsp:nvSpPr>
      <dsp:spPr>
        <a:xfrm>
          <a:off x="0" y="0"/>
          <a:ext cx="5563419" cy="1446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CUPE (Canadian Union of Public Employees)</a:t>
          </a:r>
          <a:endParaRPr lang="en-US" sz="1600" kern="1200"/>
        </a:p>
      </dsp:txBody>
      <dsp:txXfrm>
        <a:off x="42353" y="42353"/>
        <a:ext cx="4003014" cy="1361348"/>
      </dsp:txXfrm>
    </dsp:sp>
    <dsp:sp modelId="{5E62D9A0-AA77-490E-9676-6D66F19A286C}">
      <dsp:nvSpPr>
        <dsp:cNvPr id="0" name=""/>
        <dsp:cNvSpPr/>
      </dsp:nvSpPr>
      <dsp:spPr>
        <a:xfrm>
          <a:off x="490889" y="1687063"/>
          <a:ext cx="5563419" cy="1446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Canada’s Largest union, with other 740,000 members across the country</a:t>
          </a:r>
          <a:endParaRPr lang="en-US" sz="1600" kern="1200"/>
        </a:p>
      </dsp:txBody>
      <dsp:txXfrm>
        <a:off x="533242" y="1729416"/>
        <a:ext cx="4047887" cy="1361348"/>
      </dsp:txXfrm>
    </dsp:sp>
    <dsp:sp modelId="{65EC5348-B064-408B-A937-0AF84478C6D0}">
      <dsp:nvSpPr>
        <dsp:cNvPr id="0" name=""/>
        <dsp:cNvSpPr/>
      </dsp:nvSpPr>
      <dsp:spPr>
        <a:xfrm>
          <a:off x="981779" y="3374127"/>
          <a:ext cx="5563419" cy="1446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CUPE </a:t>
          </a:r>
          <a:r>
            <a:rPr lang="en-CA" sz="1600" kern="1200" dirty="0">
              <a:sym typeface="Wingdings" panose="05000000000000000000" pitchFamily="2" charset="2"/>
            </a:rPr>
            <a:t></a:t>
          </a:r>
          <a:r>
            <a:rPr lang="en-CA" sz="1600" kern="1200" dirty="0"/>
            <a:t> Represents  workers across a broad range of sectors including Health Care, Emergency Services, Education, Early Learning and Childcare, Municipalities, Social Services, Libraries, Utilities, Transportation and Airlines.</a:t>
          </a:r>
          <a:endParaRPr lang="en-US" sz="1600" kern="1200" dirty="0"/>
        </a:p>
      </dsp:txBody>
      <dsp:txXfrm>
        <a:off x="1024132" y="3416480"/>
        <a:ext cx="4047887" cy="1361348"/>
      </dsp:txXfrm>
    </dsp:sp>
    <dsp:sp modelId="{81C43F4D-8652-43AF-B141-4B3B96A17B9C}">
      <dsp:nvSpPr>
        <dsp:cNvPr id="0" name=""/>
        <dsp:cNvSpPr/>
      </dsp:nvSpPr>
      <dsp:spPr>
        <a:xfrm>
          <a:off x="4623483" y="1096591"/>
          <a:ext cx="939935" cy="939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34968" y="1096591"/>
        <a:ext cx="516965" cy="707301"/>
      </dsp:txXfrm>
    </dsp:sp>
    <dsp:sp modelId="{C686846C-AC2E-49CB-A74A-3A1A8E7A6020}">
      <dsp:nvSpPr>
        <dsp:cNvPr id="0" name=""/>
        <dsp:cNvSpPr/>
      </dsp:nvSpPr>
      <dsp:spPr>
        <a:xfrm>
          <a:off x="5114373" y="2774014"/>
          <a:ext cx="939935" cy="939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25858" y="2774014"/>
        <a:ext cx="516965" cy="707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26635-A4BC-4A4E-9130-14ECA3930C3B}">
      <dsp:nvSpPr>
        <dsp:cNvPr id="0" name=""/>
        <dsp:cNvSpPr/>
      </dsp:nvSpPr>
      <dsp:spPr>
        <a:xfrm>
          <a:off x="0" y="696"/>
          <a:ext cx="6329750" cy="1630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6D0428-CD8B-48C5-A972-360B0266AC5A}">
      <dsp:nvSpPr>
        <dsp:cNvPr id="0" name=""/>
        <dsp:cNvSpPr/>
      </dsp:nvSpPr>
      <dsp:spPr>
        <a:xfrm>
          <a:off x="493261" y="367585"/>
          <a:ext cx="896839" cy="8968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5CB149-D5A2-417E-8F61-6D5099F6A0E6}">
      <dsp:nvSpPr>
        <dsp:cNvPr id="0" name=""/>
        <dsp:cNvSpPr/>
      </dsp:nvSpPr>
      <dsp:spPr>
        <a:xfrm>
          <a:off x="1883363" y="696"/>
          <a:ext cx="4446386" cy="163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74" tIns="172574" rIns="172574" bIns="1725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Advocates for workers who deliver the public services people depend on. </a:t>
          </a:r>
          <a:endParaRPr lang="en-US" sz="1700" kern="1200"/>
        </a:p>
      </dsp:txBody>
      <dsp:txXfrm>
        <a:off x="1883363" y="696"/>
        <a:ext cx="4446386" cy="1630617"/>
      </dsp:txXfrm>
    </dsp:sp>
    <dsp:sp modelId="{9108C269-4EE8-4066-8D53-C1AC7C1C2F0E}">
      <dsp:nvSpPr>
        <dsp:cNvPr id="0" name=""/>
        <dsp:cNvSpPr/>
      </dsp:nvSpPr>
      <dsp:spPr>
        <a:xfrm>
          <a:off x="0" y="2038968"/>
          <a:ext cx="6329750" cy="1630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019C8E-DBD4-4BF6-9635-AFE78B77F9B5}">
      <dsp:nvSpPr>
        <dsp:cNvPr id="0" name=""/>
        <dsp:cNvSpPr/>
      </dsp:nvSpPr>
      <dsp:spPr>
        <a:xfrm>
          <a:off x="493261" y="2405857"/>
          <a:ext cx="896839" cy="8968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ECF0A9-0D9C-4B33-836A-066ED907A9C1}">
      <dsp:nvSpPr>
        <dsp:cNvPr id="0" name=""/>
        <dsp:cNvSpPr/>
      </dsp:nvSpPr>
      <dsp:spPr>
        <a:xfrm>
          <a:off x="1883363" y="2038968"/>
          <a:ext cx="4446386" cy="163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74" tIns="172574" rIns="172574" bIns="1725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Helps members provide the highest level of service by ensuring they are safe and healthy at work, and that they get fair pay and benefits for the ervivces they provide.</a:t>
          </a:r>
          <a:endParaRPr lang="en-US" sz="1700" kern="1200"/>
        </a:p>
      </dsp:txBody>
      <dsp:txXfrm>
        <a:off x="1883363" y="2038968"/>
        <a:ext cx="4446386" cy="1630617"/>
      </dsp:txXfrm>
    </dsp:sp>
    <dsp:sp modelId="{D89EB2FC-1054-4526-AD55-E67147B441DE}">
      <dsp:nvSpPr>
        <dsp:cNvPr id="0" name=""/>
        <dsp:cNvSpPr/>
      </dsp:nvSpPr>
      <dsp:spPr>
        <a:xfrm>
          <a:off x="0" y="4077240"/>
          <a:ext cx="6329750" cy="16306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602703-148F-4995-9F44-E9B4933D161A}">
      <dsp:nvSpPr>
        <dsp:cNvPr id="0" name=""/>
        <dsp:cNvSpPr/>
      </dsp:nvSpPr>
      <dsp:spPr>
        <a:xfrm>
          <a:off x="493261" y="4444129"/>
          <a:ext cx="896839" cy="8968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A863F7-B149-47E0-9A0E-7E1299A3F5C3}">
      <dsp:nvSpPr>
        <dsp:cNvPr id="0" name=""/>
        <dsp:cNvSpPr/>
      </dsp:nvSpPr>
      <dsp:spPr>
        <a:xfrm>
          <a:off x="1883363" y="4077240"/>
          <a:ext cx="4446386" cy="163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74" tIns="172574" rIns="172574" bIns="17257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Also advocates for better public services, like improvements to public health care and to the Canada Pension Plan, that would improve our communities and the lives of all Canadians.</a:t>
          </a:r>
          <a:endParaRPr lang="en-US" sz="1700" kern="1200"/>
        </a:p>
      </dsp:txBody>
      <dsp:txXfrm>
        <a:off x="1883363" y="4077240"/>
        <a:ext cx="4446386" cy="1630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E375-8DC1-63F3-66B7-3DA808923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9600"/>
              <a:t>WELCOME! </a:t>
            </a:r>
            <a:r>
              <a:rPr lang="en-CA" sz="9600">
                <a:sym typeface="Wingdings" panose="05000000000000000000" pitchFamily="2" charset="2"/>
              </a:rPr>
              <a:t></a:t>
            </a:r>
            <a:endParaRPr lang="en-CA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C624D-9C3C-43C3-DAE3-80B00B7AD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6000"/>
              <a:t>CUPE LOCAL 3651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415204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BDB0-D9A6-5998-D3CA-9663D9FB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CA" dirty="0"/>
              <a:t>CUPE 3651</a:t>
            </a:r>
          </a:p>
        </p:txBody>
      </p:sp>
      <p:pic>
        <p:nvPicPr>
          <p:cNvPr id="5" name="Picture 4" descr="Hotel bell">
            <a:extLst>
              <a:ext uri="{FF2B5EF4-FFF2-40B4-BE49-F238E27FC236}">
                <a16:creationId xmlns:a16="http://schemas.microsoft.com/office/drawing/2014/main" id="{54FC24C4-B611-4E2E-24D5-F75746CAD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46" r="3630" b="-2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ADB1B-8D53-CBB6-67DE-3F963EF71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Operates within 3 Collective Agreements:</a:t>
            </a:r>
          </a:p>
          <a:p>
            <a:pPr marL="0" indent="0">
              <a:buNone/>
            </a:pPr>
            <a:endParaRPr lang="en-CA" sz="2800" dirty="0"/>
          </a:p>
          <a:p>
            <a:pPr lvl="1"/>
            <a:r>
              <a:rPr lang="en-CA" sz="2400" dirty="0"/>
              <a:t> </a:t>
            </a:r>
            <a:r>
              <a:rPr lang="en-CA" sz="2400" dirty="0">
                <a:sym typeface="Wingdings" panose="05000000000000000000" pitchFamily="2" charset="2"/>
              </a:rPr>
              <a:t> Full Time Service</a:t>
            </a:r>
          </a:p>
          <a:p>
            <a:pPr lvl="1"/>
            <a:r>
              <a:rPr lang="en-CA" sz="2400" dirty="0">
                <a:sym typeface="Wingdings" panose="05000000000000000000" pitchFamily="2" charset="2"/>
              </a:rPr>
              <a:t> Part time Service</a:t>
            </a:r>
          </a:p>
          <a:p>
            <a:pPr lvl="1"/>
            <a:r>
              <a:rPr lang="en-CA" sz="2400" dirty="0">
                <a:sym typeface="Wingdings" panose="05000000000000000000" pitchFamily="2" charset="2"/>
              </a:rPr>
              <a:t> Clerical (Full Time &amp; Part time)</a:t>
            </a:r>
          </a:p>
        </p:txBody>
      </p:sp>
    </p:spTree>
    <p:extLst>
      <p:ext uri="{BB962C8B-B14F-4D97-AF65-F5344CB8AC3E}">
        <p14:creationId xmlns:p14="http://schemas.microsoft.com/office/powerpoint/2010/main" val="113054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812132-56AD-436D-A522-B55990A6A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D2434-3471-8134-B15F-48E496F2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ym typeface="Wingdings" panose="05000000000000000000" pitchFamily="2" charset="2"/>
              </a:rPr>
              <a:t>Manned by your executive team and stewards </a:t>
            </a:r>
            <a:endParaRPr lang="en-US" sz="4800" dirty="0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75D7A13-D0A8-432A-B4F6-4EFC730F0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379" y="639097"/>
            <a:ext cx="5471927" cy="5575439"/>
          </a:xfrm>
          <a:prstGeom prst="roundRect">
            <a:avLst>
              <a:gd name="adj" fmla="val 5310"/>
            </a:avLst>
          </a:prstGeom>
          <a:solidFill>
            <a:srgbClr val="FFFFFF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pic>
        <p:nvPicPr>
          <p:cNvPr id="5" name="Content Placeholder 4" descr="A qr code with purple squares&#10;&#10;Description automatically generated">
            <a:extLst>
              <a:ext uri="{FF2B5EF4-FFF2-40B4-BE49-F238E27FC236}">
                <a16:creationId xmlns:a16="http://schemas.microsoft.com/office/drawing/2014/main" id="{37CB3719-608E-F812-B6F8-335A7A369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971" y="1333795"/>
            <a:ext cx="4173253" cy="41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92A1C-E4C0-EDCF-8CD7-F4C8AD48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WHO ARE WE?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B0CAC03-AFEF-60CF-BD81-40B68AE5F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681696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874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30B9D82-AD64-47EB-AA56-F2005D37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21F67-77A0-4E4C-877A-44E07247E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4034DE-14FA-4CF1-8E19-414FC341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81018A-1589-7C5C-EE91-D79D089E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WHAT DO WE DO?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BF8EAAD-3470-4B18-9590-58F3F365F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81BAEA9F-DFC5-FE4C-53BE-319895550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50598"/>
              </p:ext>
            </p:extLst>
          </p:nvPr>
        </p:nvGraphicFramePr>
        <p:xfrm>
          <a:off x="5332599" y="572326"/>
          <a:ext cx="6329750" cy="570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5485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065E-6C45-6F63-DC3D-25FB3F43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CUPE COMMITEES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EDC8A-42AA-1CE8-D207-BD78E2A19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CUPE NATIONAL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DD7AF-1A5E-7159-9825-462BA49DB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CUPE ONTARIO</a:t>
            </a:r>
          </a:p>
        </p:txBody>
      </p:sp>
      <p:pic>
        <p:nvPicPr>
          <p:cNvPr id="8" name="Content Placeholder 7" descr="A qr code with purple squares&#10;&#10;Description automatically generated">
            <a:extLst>
              <a:ext uri="{FF2B5EF4-FFF2-40B4-BE49-F238E27FC236}">
                <a16:creationId xmlns:a16="http://schemas.microsoft.com/office/drawing/2014/main" id="{35E3DA9F-A0BA-FB44-8885-924062BC43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0" y="3175000"/>
            <a:ext cx="2921000" cy="2921000"/>
          </a:xfrm>
        </p:spPr>
      </p:pic>
      <p:pic>
        <p:nvPicPr>
          <p:cNvPr id="11" name="Content Placeholder 10" descr="A qr code with purple squares&#10;&#10;Description automatically generated">
            <a:extLst>
              <a:ext uri="{FF2B5EF4-FFF2-40B4-BE49-F238E27FC236}">
                <a16:creationId xmlns:a16="http://schemas.microsoft.com/office/drawing/2014/main" id="{1C495216-D025-9185-9A4E-9AE9D3A4EB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73670" y="3175000"/>
            <a:ext cx="2921000" cy="2921000"/>
          </a:xfrm>
        </p:spPr>
      </p:pic>
    </p:spTree>
    <p:extLst>
      <p:ext uri="{BB962C8B-B14F-4D97-AF65-F5344CB8AC3E}">
        <p14:creationId xmlns:p14="http://schemas.microsoft.com/office/powerpoint/2010/main" val="86898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426216-CCCA-9AEF-D4C1-44849B0F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209" y="792337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MEET YOUR LEADERS</a:t>
            </a:r>
          </a:p>
        </p:txBody>
      </p:sp>
    </p:spTree>
    <p:extLst>
      <p:ext uri="{BB962C8B-B14F-4D97-AF65-F5344CB8AC3E}">
        <p14:creationId xmlns:p14="http://schemas.microsoft.com/office/powerpoint/2010/main" val="146733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595DF-E069-20DF-B88D-C48455D24E42}"/>
              </a:ext>
            </a:extLst>
          </p:cNvPr>
          <p:cNvSpPr txBox="1"/>
          <p:nvPr/>
        </p:nvSpPr>
        <p:spPr>
          <a:xfrm>
            <a:off x="4686300" y="546100"/>
            <a:ext cx="219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CUPE NATIONAL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1C9EC-5C3C-DDE1-ED88-C984793BECB0}"/>
              </a:ext>
            </a:extLst>
          </p:cNvPr>
          <p:cNvSpPr txBox="1"/>
          <p:nvPr/>
        </p:nvSpPr>
        <p:spPr>
          <a:xfrm>
            <a:off x="330200" y="1218168"/>
            <a:ext cx="11856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The National Executive Board makes decisions on behalf of CUPE members in between conventions. Its members are elected</a:t>
            </a:r>
          </a:p>
          <a:p>
            <a:r>
              <a:rPr lang="en-CA" dirty="0"/>
              <a:t>By CUPE members at CUPE’s Biennial National Conventions.</a:t>
            </a:r>
          </a:p>
          <a:p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E7C186-4689-3F85-FB9F-E9EEEC3B7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8"/>
          <a:stretch/>
        </p:blipFill>
        <p:spPr bwMode="auto">
          <a:xfrm>
            <a:off x="4499886" y="3578087"/>
            <a:ext cx="3333878" cy="28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DF2B42-E38C-5A48-2CDA-14E3697D4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2"/>
          <a:stretch/>
        </p:blipFill>
        <p:spPr bwMode="auto">
          <a:xfrm>
            <a:off x="8812827" y="2088336"/>
            <a:ext cx="2788126" cy="28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94C3A05-548F-042F-66D9-A07EE9692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16174"/>
          <a:stretch/>
        </p:blipFill>
        <p:spPr bwMode="auto">
          <a:xfrm>
            <a:off x="410816" y="2196557"/>
            <a:ext cx="3127513" cy="235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EE269-1AEF-FAFD-F8B1-6FC523E1F2B0}"/>
              </a:ext>
            </a:extLst>
          </p:cNvPr>
          <p:cNvSpPr txBox="1"/>
          <p:nvPr/>
        </p:nvSpPr>
        <p:spPr>
          <a:xfrm>
            <a:off x="437151" y="4894621"/>
            <a:ext cx="285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CANDACE RENNICK</a:t>
            </a:r>
          </a:p>
          <a:p>
            <a:pPr algn="ctr"/>
            <a:r>
              <a:rPr lang="en-CA" dirty="0"/>
              <a:t>National Secretary Treasurer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A2E67-C007-366E-9D72-C4EC29B83AC5}"/>
              </a:ext>
            </a:extLst>
          </p:cNvPr>
          <p:cNvSpPr txBox="1"/>
          <p:nvPr/>
        </p:nvSpPr>
        <p:spPr>
          <a:xfrm>
            <a:off x="5215635" y="2633582"/>
            <a:ext cx="1919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 MARK HANCOCK</a:t>
            </a:r>
          </a:p>
          <a:p>
            <a:pPr algn="ctr"/>
            <a:r>
              <a:rPr lang="en-CA" dirty="0"/>
              <a:t>National President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47818-6323-0180-B7D8-E5DA19863807}"/>
              </a:ext>
            </a:extLst>
          </p:cNvPr>
          <p:cNvSpPr txBox="1"/>
          <p:nvPr/>
        </p:nvSpPr>
        <p:spPr>
          <a:xfrm>
            <a:off x="9128098" y="5225793"/>
            <a:ext cx="2383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 FRED HAHN</a:t>
            </a:r>
          </a:p>
          <a:p>
            <a:pPr algn="ctr"/>
            <a:r>
              <a:rPr lang="en-CA" dirty="0"/>
              <a:t>General Vice-President </a:t>
            </a:r>
          </a:p>
          <a:p>
            <a:pPr algn="ctr"/>
            <a:r>
              <a:rPr lang="en-CA" dirty="0"/>
              <a:t>Ontario</a:t>
            </a:r>
          </a:p>
        </p:txBody>
      </p:sp>
    </p:spTree>
    <p:extLst>
      <p:ext uri="{BB962C8B-B14F-4D97-AF65-F5344CB8AC3E}">
        <p14:creationId xmlns:p14="http://schemas.microsoft.com/office/powerpoint/2010/main" val="386416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FA2BAE6-6CC7-31AD-7B6F-12CD9DB29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543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0C230DA-E57D-321D-330D-1B2AC9783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327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9906293-BD10-59F8-1993-93917E1DA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" r="2" b="2613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54600-8B76-CBB4-5B9C-7F1813976B33}"/>
              </a:ext>
            </a:extLst>
          </p:cNvPr>
          <p:cNvSpPr txBox="1"/>
          <p:nvPr/>
        </p:nvSpPr>
        <p:spPr>
          <a:xfrm>
            <a:off x="103367" y="254441"/>
            <a:ext cx="240206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   YOLANDA MCCLEAN</a:t>
            </a:r>
          </a:p>
          <a:p>
            <a:r>
              <a:rPr lang="en-CA" dirty="0"/>
              <a:t>Regional Vice-president</a:t>
            </a:r>
          </a:p>
          <a:p>
            <a:r>
              <a:rPr lang="en-CA" dirty="0"/>
              <a:t>             Ontario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A7D9A-9114-C1E4-55CF-A7B2445E8E33}"/>
              </a:ext>
            </a:extLst>
          </p:cNvPr>
          <p:cNvSpPr txBox="1"/>
          <p:nvPr/>
        </p:nvSpPr>
        <p:spPr>
          <a:xfrm>
            <a:off x="9686565" y="254441"/>
            <a:ext cx="240206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      MICHAEL HURLEY</a:t>
            </a:r>
          </a:p>
          <a:p>
            <a:r>
              <a:rPr lang="en-CA" dirty="0"/>
              <a:t>Regional Vice-president</a:t>
            </a:r>
          </a:p>
          <a:p>
            <a:r>
              <a:rPr lang="en-CA" dirty="0"/>
              <a:t>                Ontario</a:t>
            </a:r>
          </a:p>
          <a:p>
            <a:r>
              <a:rPr lang="en-CA" dirty="0"/>
              <a:t>                     &amp;</a:t>
            </a:r>
          </a:p>
          <a:p>
            <a:r>
              <a:rPr lang="en-CA" dirty="0"/>
              <a:t>        OCHU President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06A61-F28C-F75C-1178-7757F9DCD9E7}"/>
              </a:ext>
            </a:extLst>
          </p:cNvPr>
          <p:cNvSpPr txBox="1"/>
          <p:nvPr/>
        </p:nvSpPr>
        <p:spPr>
          <a:xfrm>
            <a:off x="8326341" y="4603990"/>
            <a:ext cx="240206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/>
              <a:t>          BRYAN KEITH</a:t>
            </a:r>
          </a:p>
          <a:p>
            <a:r>
              <a:rPr lang="en-CA" dirty="0"/>
              <a:t>Regional Vice-president</a:t>
            </a:r>
          </a:p>
          <a:p>
            <a:r>
              <a:rPr lang="en-CA" dirty="0"/>
              <a:t>       Northern Ontario</a:t>
            </a:r>
          </a:p>
        </p:txBody>
      </p:sp>
      <p:pic>
        <p:nvPicPr>
          <p:cNvPr id="6" name="Picture 5" descr="A qr code with purple squares&#10;&#10;Description automatically generated">
            <a:extLst>
              <a:ext uri="{FF2B5EF4-FFF2-40B4-BE49-F238E27FC236}">
                <a16:creationId xmlns:a16="http://schemas.microsoft.com/office/drawing/2014/main" id="{C61A6888-665D-26FD-561F-964C94A73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726" y="1966398"/>
            <a:ext cx="1519696" cy="15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426216-CCCA-9AEF-D4C1-44849B0F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209" y="792337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GET TO KNOW YOUR LOCAL</a:t>
            </a:r>
          </a:p>
        </p:txBody>
      </p:sp>
    </p:spTree>
    <p:extLst>
      <p:ext uri="{BB962C8B-B14F-4D97-AF65-F5344CB8AC3E}">
        <p14:creationId xmlns:p14="http://schemas.microsoft.com/office/powerpoint/2010/main" val="194316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DFA0-672B-4C26-ADE8-2B89CD49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CA" dirty="0"/>
              <a:t>News &amp; upcoming events</a:t>
            </a:r>
          </a:p>
        </p:txBody>
      </p:sp>
      <p:pic>
        <p:nvPicPr>
          <p:cNvPr id="7" name="Content Placeholder 6" descr="Businessman text messaging">
            <a:extLst>
              <a:ext uri="{FF2B5EF4-FFF2-40B4-BE49-F238E27FC236}">
                <a16:creationId xmlns:a16="http://schemas.microsoft.com/office/drawing/2014/main" id="{040D6FDC-3811-9314-46D4-8F3DA47F1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1688" y="2744482"/>
            <a:ext cx="4003675" cy="2672374"/>
          </a:xfrm>
        </p:spPr>
      </p:pic>
      <p:pic>
        <p:nvPicPr>
          <p:cNvPr id="5" name="Content Placeholder 4" descr="A qr code with purple squares&#10;&#10;Description automatically generated">
            <a:extLst>
              <a:ext uri="{FF2B5EF4-FFF2-40B4-BE49-F238E27FC236}">
                <a16:creationId xmlns:a16="http://schemas.microsoft.com/office/drawing/2014/main" id="{615B91F9-B022-A4A5-6152-BE42D7203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077" y="796413"/>
            <a:ext cx="5102943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5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431</TotalTime>
  <Words>271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Celestial</vt:lpstr>
      <vt:lpstr>WELCOME! </vt:lpstr>
      <vt:lpstr>WHO ARE WE?</vt:lpstr>
      <vt:lpstr>WHAT DO WE DO?</vt:lpstr>
      <vt:lpstr>CUPE COMMITEES</vt:lpstr>
      <vt:lpstr>MEET YOUR LEADERS</vt:lpstr>
      <vt:lpstr>PowerPoint Presentation</vt:lpstr>
      <vt:lpstr>PowerPoint Presentation</vt:lpstr>
      <vt:lpstr>GET TO KNOW YOUR LOCAL</vt:lpstr>
      <vt:lpstr>News &amp; upcoming events</vt:lpstr>
      <vt:lpstr>CUPE 3651</vt:lpstr>
      <vt:lpstr>Manned by your executive team and stewards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</dc:title>
  <dc:creator>Herbeisha Williams</dc:creator>
  <cp:lastModifiedBy>Herbeisha Williams</cp:lastModifiedBy>
  <cp:revision>1</cp:revision>
  <dcterms:created xsi:type="dcterms:W3CDTF">2024-04-15T08:47:17Z</dcterms:created>
  <dcterms:modified xsi:type="dcterms:W3CDTF">2024-05-27T14:42:40Z</dcterms:modified>
</cp:coreProperties>
</file>